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E4206-6B77-4C6F-B3C3-C39B9FDE83D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83729-26B2-4D1E-BF13-5CCB6DCAAC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62234" y="1376364"/>
            <a:ext cx="6976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2000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  <a:latin typeface="Verdana" pitchFamily="34" charset="0"/>
              </a:rPr>
              <a:t>Obesity Trends* Among U.S. Adults</a:t>
            </a:r>
            <a:r>
              <a:rPr lang="en-US" b="1">
                <a:solidFill>
                  <a:srgbClr val="201D5D"/>
                </a:solidFill>
                <a:latin typeface="Verdana" pitchFamily="34" charset="0"/>
              </a:rPr>
              <a:t/>
            </a:r>
            <a:br>
              <a:rPr lang="en-US" b="1">
                <a:solidFill>
                  <a:srgbClr val="201D5D"/>
                </a:solidFill>
                <a:latin typeface="Verdana" pitchFamily="34" charset="0"/>
              </a:rPr>
            </a:br>
            <a:r>
              <a:rPr lang="en-US" b="1">
                <a:solidFill>
                  <a:srgbClr val="DE3021"/>
                </a:solidFill>
                <a:latin typeface="Verdana" pitchFamily="34" charset="0"/>
              </a:rPr>
              <a:t>BRFSS,</a:t>
            </a:r>
            <a:r>
              <a:rPr lang="en-US" b="1">
                <a:solidFill>
                  <a:srgbClr val="201D5D"/>
                </a:solidFill>
                <a:latin typeface="Verdana" pitchFamily="34" charset="0"/>
              </a:rPr>
              <a:t> </a:t>
            </a:r>
            <a:r>
              <a:rPr lang="en-US" b="1">
                <a:solidFill>
                  <a:srgbClr val="DE3021"/>
                </a:solidFill>
                <a:latin typeface="Verdana" pitchFamily="34" charset="0"/>
              </a:rPr>
              <a:t>1990, 2000, 2010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0" y="990600"/>
            <a:ext cx="9144000" cy="304800"/>
          </a:xfrm>
          <a:prstGeom prst="rect">
            <a:avLst/>
          </a:prstGeom>
          <a:noFill/>
          <a:ln w="7938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(*BMI 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  <a:sym typeface="Symbol" pitchFamily="18" charset="2"/>
              </a:rPr>
              <a:t>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30, or about 30 lbs. overweight for 5’4” person)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233334" y="3378201"/>
            <a:ext cx="6976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2010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58611" y="1558925"/>
            <a:ext cx="3227211" cy="1866900"/>
            <a:chOff x="728" y="1077"/>
            <a:chExt cx="4371" cy="2247"/>
          </a:xfrm>
        </p:grpSpPr>
        <p:sp>
          <p:nvSpPr>
            <p:cNvPr id="32938" name="Freeform 7"/>
            <p:cNvSpPr>
              <a:spLocks/>
            </p:cNvSpPr>
            <p:nvPr/>
          </p:nvSpPr>
          <p:spPr bwMode="auto">
            <a:xfrm>
              <a:off x="1661" y="1077"/>
              <a:ext cx="460" cy="322"/>
            </a:xfrm>
            <a:custGeom>
              <a:avLst/>
              <a:gdLst>
                <a:gd name="T0" fmla="*/ 133 w 90"/>
                <a:gd name="T1" fmla="*/ 4640 h 66"/>
                <a:gd name="T2" fmla="*/ 0 w 90"/>
                <a:gd name="T3" fmla="*/ 4640 h 66"/>
                <a:gd name="T4" fmla="*/ 133 w 90"/>
                <a:gd name="T5" fmla="*/ 4308 h 66"/>
                <a:gd name="T6" fmla="*/ 133 w 90"/>
                <a:gd name="T7" fmla="*/ 4069 h 66"/>
                <a:gd name="T8" fmla="*/ 133 w 90"/>
                <a:gd name="T9" fmla="*/ 4069 h 66"/>
                <a:gd name="T10" fmla="*/ 261 w 90"/>
                <a:gd name="T11" fmla="*/ 4191 h 66"/>
                <a:gd name="T12" fmla="*/ 133 w 90"/>
                <a:gd name="T13" fmla="*/ 4308 h 66"/>
                <a:gd name="T14" fmla="*/ 394 w 90"/>
                <a:gd name="T15" fmla="*/ 4191 h 66"/>
                <a:gd name="T16" fmla="*/ 394 w 90"/>
                <a:gd name="T17" fmla="*/ 4069 h 66"/>
                <a:gd name="T18" fmla="*/ 394 w 90"/>
                <a:gd name="T19" fmla="*/ 3830 h 66"/>
                <a:gd name="T20" fmla="*/ 261 w 90"/>
                <a:gd name="T21" fmla="*/ 3474 h 66"/>
                <a:gd name="T22" fmla="*/ 394 w 90"/>
                <a:gd name="T23" fmla="*/ 3474 h 66"/>
                <a:gd name="T24" fmla="*/ 680 w 90"/>
                <a:gd name="T25" fmla="*/ 3357 h 66"/>
                <a:gd name="T26" fmla="*/ 521 w 90"/>
                <a:gd name="T27" fmla="*/ 3259 h 66"/>
                <a:gd name="T28" fmla="*/ 394 w 90"/>
                <a:gd name="T29" fmla="*/ 3357 h 66"/>
                <a:gd name="T30" fmla="*/ 394 w 90"/>
                <a:gd name="T31" fmla="*/ 2903 h 66"/>
                <a:gd name="T32" fmla="*/ 394 w 90"/>
                <a:gd name="T33" fmla="*/ 2547 h 66"/>
                <a:gd name="T34" fmla="*/ 394 w 90"/>
                <a:gd name="T35" fmla="*/ 1976 h 66"/>
                <a:gd name="T36" fmla="*/ 261 w 90"/>
                <a:gd name="T37" fmla="*/ 1283 h 66"/>
                <a:gd name="T38" fmla="*/ 261 w 90"/>
                <a:gd name="T39" fmla="*/ 688 h 66"/>
                <a:gd name="T40" fmla="*/ 1462 w 90"/>
                <a:gd name="T41" fmla="*/ 1049 h 66"/>
                <a:gd name="T42" fmla="*/ 2535 w 90"/>
                <a:gd name="T43" fmla="*/ 1498 h 66"/>
                <a:gd name="T44" fmla="*/ 3082 w 90"/>
                <a:gd name="T45" fmla="*/ 1620 h 66"/>
                <a:gd name="T46" fmla="*/ 3215 w 90"/>
                <a:gd name="T47" fmla="*/ 1737 h 66"/>
                <a:gd name="T48" fmla="*/ 3215 w 90"/>
                <a:gd name="T49" fmla="*/ 2332 h 66"/>
                <a:gd name="T50" fmla="*/ 2924 w 90"/>
                <a:gd name="T51" fmla="*/ 2664 h 66"/>
                <a:gd name="T52" fmla="*/ 2924 w 90"/>
                <a:gd name="T53" fmla="*/ 2903 h 66"/>
                <a:gd name="T54" fmla="*/ 2924 w 90"/>
                <a:gd name="T55" fmla="*/ 3142 h 66"/>
                <a:gd name="T56" fmla="*/ 3082 w 90"/>
                <a:gd name="T57" fmla="*/ 3259 h 66"/>
                <a:gd name="T58" fmla="*/ 3343 w 90"/>
                <a:gd name="T59" fmla="*/ 2786 h 66"/>
                <a:gd name="T60" fmla="*/ 3603 w 90"/>
                <a:gd name="T61" fmla="*/ 2430 h 66"/>
                <a:gd name="T62" fmla="*/ 3864 w 90"/>
                <a:gd name="T63" fmla="*/ 2093 h 66"/>
                <a:gd name="T64" fmla="*/ 3476 w 90"/>
                <a:gd name="T65" fmla="*/ 1166 h 66"/>
                <a:gd name="T66" fmla="*/ 3603 w 90"/>
                <a:gd name="T67" fmla="*/ 1049 h 66"/>
                <a:gd name="T68" fmla="*/ 3864 w 90"/>
                <a:gd name="T69" fmla="*/ 810 h 66"/>
                <a:gd name="T70" fmla="*/ 3603 w 90"/>
                <a:gd name="T71" fmla="*/ 571 h 66"/>
                <a:gd name="T72" fmla="*/ 3603 w 90"/>
                <a:gd name="T73" fmla="*/ 0 h 66"/>
                <a:gd name="T74" fmla="*/ 8280 w 90"/>
                <a:gd name="T75" fmla="*/ 1049 h 66"/>
                <a:gd name="T76" fmla="*/ 12016 w 90"/>
                <a:gd name="T77" fmla="*/ 1859 h 66"/>
                <a:gd name="T78" fmla="*/ 10682 w 90"/>
                <a:gd name="T79" fmla="*/ 6855 h 66"/>
                <a:gd name="T80" fmla="*/ 10682 w 90"/>
                <a:gd name="T81" fmla="*/ 6972 h 66"/>
                <a:gd name="T82" fmla="*/ 10682 w 90"/>
                <a:gd name="T83" fmla="*/ 7094 h 66"/>
                <a:gd name="T84" fmla="*/ 10815 w 90"/>
                <a:gd name="T85" fmla="*/ 7308 h 66"/>
                <a:gd name="T86" fmla="*/ 10682 w 90"/>
                <a:gd name="T87" fmla="*/ 7426 h 66"/>
                <a:gd name="T88" fmla="*/ 10682 w 90"/>
                <a:gd name="T89" fmla="*/ 7665 h 66"/>
                <a:gd name="T90" fmla="*/ 7340 w 90"/>
                <a:gd name="T91" fmla="*/ 7094 h 66"/>
                <a:gd name="T92" fmla="*/ 6951 w 90"/>
                <a:gd name="T93" fmla="*/ 7094 h 66"/>
                <a:gd name="T94" fmla="*/ 6685 w 90"/>
                <a:gd name="T95" fmla="*/ 6972 h 66"/>
                <a:gd name="T96" fmla="*/ 6271 w 90"/>
                <a:gd name="T97" fmla="*/ 7094 h 66"/>
                <a:gd name="T98" fmla="*/ 5878 w 90"/>
                <a:gd name="T99" fmla="*/ 6972 h 66"/>
                <a:gd name="T100" fmla="*/ 5484 w 90"/>
                <a:gd name="T101" fmla="*/ 7094 h 66"/>
                <a:gd name="T102" fmla="*/ 4937 w 90"/>
                <a:gd name="T103" fmla="*/ 6972 h 66"/>
                <a:gd name="T104" fmla="*/ 3997 w 90"/>
                <a:gd name="T105" fmla="*/ 6972 h 66"/>
                <a:gd name="T106" fmla="*/ 3215 w 90"/>
                <a:gd name="T107" fmla="*/ 6738 h 66"/>
                <a:gd name="T108" fmla="*/ 2535 w 90"/>
                <a:gd name="T109" fmla="*/ 6738 h 66"/>
                <a:gd name="T110" fmla="*/ 1595 w 90"/>
                <a:gd name="T111" fmla="*/ 6499 h 66"/>
                <a:gd name="T112" fmla="*/ 1462 w 90"/>
                <a:gd name="T113" fmla="*/ 5806 h 66"/>
                <a:gd name="T114" fmla="*/ 1462 w 90"/>
                <a:gd name="T115" fmla="*/ 5450 h 66"/>
                <a:gd name="T116" fmla="*/ 940 w 90"/>
                <a:gd name="T117" fmla="*/ 5118 h 66"/>
                <a:gd name="T118" fmla="*/ 808 w 90"/>
                <a:gd name="T119" fmla="*/ 5001 h 66"/>
                <a:gd name="T120" fmla="*/ 394 w 90"/>
                <a:gd name="T121" fmla="*/ 4879 h 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0"/>
                <a:gd name="T184" fmla="*/ 0 h 66"/>
                <a:gd name="T185" fmla="*/ 90 w 90"/>
                <a:gd name="T186" fmla="*/ 66 h 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0" h="66">
                  <a:moveTo>
                    <a:pt x="3" y="42"/>
                  </a:moveTo>
                  <a:lnTo>
                    <a:pt x="1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8"/>
                  </a:lnTo>
                  <a:lnTo>
                    <a:pt x="3" y="29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11" y="9"/>
                  </a:lnTo>
                  <a:lnTo>
                    <a:pt x="16" y="12"/>
                  </a:lnTo>
                  <a:lnTo>
                    <a:pt x="19" y="13"/>
                  </a:lnTo>
                  <a:lnTo>
                    <a:pt x="21" y="14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8" y="15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7" y="0"/>
                  </a:lnTo>
                  <a:lnTo>
                    <a:pt x="45" y="5"/>
                  </a:lnTo>
                  <a:lnTo>
                    <a:pt x="62" y="9"/>
                  </a:lnTo>
                  <a:lnTo>
                    <a:pt x="90" y="16"/>
                  </a:lnTo>
                  <a:lnTo>
                    <a:pt x="80" y="59"/>
                  </a:lnTo>
                  <a:lnTo>
                    <a:pt x="80" y="60"/>
                  </a:lnTo>
                  <a:lnTo>
                    <a:pt x="80" y="61"/>
                  </a:lnTo>
                  <a:lnTo>
                    <a:pt x="81" y="62"/>
                  </a:lnTo>
                  <a:lnTo>
                    <a:pt x="81" y="63"/>
                  </a:lnTo>
                  <a:lnTo>
                    <a:pt x="80" y="63"/>
                  </a:lnTo>
                  <a:lnTo>
                    <a:pt x="80" y="64"/>
                  </a:lnTo>
                  <a:lnTo>
                    <a:pt x="80" y="65"/>
                  </a:lnTo>
                  <a:lnTo>
                    <a:pt x="80" y="66"/>
                  </a:lnTo>
                  <a:lnTo>
                    <a:pt x="56" y="60"/>
                  </a:lnTo>
                  <a:lnTo>
                    <a:pt x="55" y="61"/>
                  </a:lnTo>
                  <a:lnTo>
                    <a:pt x="53" y="61"/>
                  </a:lnTo>
                  <a:lnTo>
                    <a:pt x="52" y="61"/>
                  </a:lnTo>
                  <a:lnTo>
                    <a:pt x="51" y="61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7" y="61"/>
                  </a:lnTo>
                  <a:lnTo>
                    <a:pt x="45" y="60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7" y="60"/>
                  </a:lnTo>
                  <a:lnTo>
                    <a:pt x="35" y="60"/>
                  </a:lnTo>
                  <a:lnTo>
                    <a:pt x="30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22" y="57"/>
                  </a:lnTo>
                  <a:lnTo>
                    <a:pt x="19" y="58"/>
                  </a:lnTo>
                  <a:lnTo>
                    <a:pt x="15" y="57"/>
                  </a:lnTo>
                  <a:lnTo>
                    <a:pt x="12" y="56"/>
                  </a:lnTo>
                  <a:lnTo>
                    <a:pt x="11" y="54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1" y="47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9" name="Freeform 8"/>
            <p:cNvSpPr>
              <a:spLocks/>
            </p:cNvSpPr>
            <p:nvPr/>
          </p:nvSpPr>
          <p:spPr bwMode="auto">
            <a:xfrm>
              <a:off x="2843" y="1262"/>
              <a:ext cx="457" cy="269"/>
            </a:xfrm>
            <a:custGeom>
              <a:avLst/>
              <a:gdLst>
                <a:gd name="T0" fmla="*/ 0 w 89"/>
                <a:gd name="T1" fmla="*/ 5957 h 55"/>
                <a:gd name="T2" fmla="*/ 688 w 89"/>
                <a:gd name="T3" fmla="*/ 0 h 55"/>
                <a:gd name="T4" fmla="*/ 5956 w 89"/>
                <a:gd name="T5" fmla="*/ 357 h 55"/>
                <a:gd name="T6" fmla="*/ 11102 w 89"/>
                <a:gd name="T7" fmla="*/ 479 h 55"/>
                <a:gd name="T8" fmla="*/ 11102 w 89"/>
                <a:gd name="T9" fmla="*/ 572 h 55"/>
                <a:gd name="T10" fmla="*/ 11230 w 89"/>
                <a:gd name="T11" fmla="*/ 1052 h 55"/>
                <a:gd name="T12" fmla="*/ 11230 w 89"/>
                <a:gd name="T13" fmla="*/ 1174 h 55"/>
                <a:gd name="T14" fmla="*/ 11102 w 89"/>
                <a:gd name="T15" fmla="*/ 1531 h 55"/>
                <a:gd name="T16" fmla="*/ 11102 w 89"/>
                <a:gd name="T17" fmla="*/ 2103 h 55"/>
                <a:gd name="T18" fmla="*/ 11363 w 89"/>
                <a:gd name="T19" fmla="*/ 2680 h 55"/>
                <a:gd name="T20" fmla="*/ 11497 w 89"/>
                <a:gd name="T21" fmla="*/ 2920 h 55"/>
                <a:gd name="T22" fmla="*/ 11656 w 89"/>
                <a:gd name="T23" fmla="*/ 3517 h 55"/>
                <a:gd name="T24" fmla="*/ 11656 w 89"/>
                <a:gd name="T25" fmla="*/ 4451 h 55"/>
                <a:gd name="T26" fmla="*/ 11784 w 89"/>
                <a:gd name="T27" fmla="*/ 4690 h 55"/>
                <a:gd name="T28" fmla="*/ 11784 w 89"/>
                <a:gd name="T29" fmla="*/ 5023 h 55"/>
                <a:gd name="T30" fmla="*/ 11784 w 89"/>
                <a:gd name="T31" fmla="*/ 5145 h 55"/>
                <a:gd name="T32" fmla="*/ 12051 w 89"/>
                <a:gd name="T33" fmla="*/ 5957 h 55"/>
                <a:gd name="T34" fmla="*/ 12051 w 89"/>
                <a:gd name="T35" fmla="*/ 6197 h 55"/>
                <a:gd name="T36" fmla="*/ 12051 w 89"/>
                <a:gd name="T37" fmla="*/ 6436 h 55"/>
                <a:gd name="T38" fmla="*/ 0 w 89"/>
                <a:gd name="T39" fmla="*/ 5957 h 55"/>
                <a:gd name="T40" fmla="*/ 0 w 89"/>
                <a:gd name="T41" fmla="*/ 5957 h 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55"/>
                <a:gd name="T65" fmla="*/ 89 w 89"/>
                <a:gd name="T66" fmla="*/ 55 h 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55">
                  <a:moveTo>
                    <a:pt x="0" y="51"/>
                  </a:moveTo>
                  <a:lnTo>
                    <a:pt x="5" y="0"/>
                  </a:lnTo>
                  <a:lnTo>
                    <a:pt x="4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10"/>
                  </a:lnTo>
                  <a:lnTo>
                    <a:pt x="82" y="13"/>
                  </a:lnTo>
                  <a:lnTo>
                    <a:pt x="82" y="18"/>
                  </a:lnTo>
                  <a:lnTo>
                    <a:pt x="84" y="23"/>
                  </a:lnTo>
                  <a:lnTo>
                    <a:pt x="85" y="25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7" y="40"/>
                  </a:lnTo>
                  <a:lnTo>
                    <a:pt x="87" y="43"/>
                  </a:lnTo>
                  <a:lnTo>
                    <a:pt x="87" y="44"/>
                  </a:lnTo>
                  <a:lnTo>
                    <a:pt x="89" y="51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0" name="Freeform 9"/>
            <p:cNvSpPr>
              <a:spLocks/>
            </p:cNvSpPr>
            <p:nvPr/>
          </p:nvSpPr>
          <p:spPr bwMode="auto">
            <a:xfrm>
              <a:off x="2823" y="1511"/>
              <a:ext cx="483" cy="312"/>
            </a:xfrm>
            <a:custGeom>
              <a:avLst/>
              <a:gdLst>
                <a:gd name="T0" fmla="*/ 0 w 94"/>
                <a:gd name="T1" fmla="*/ 5918 h 64"/>
                <a:gd name="T2" fmla="*/ 396 w 94"/>
                <a:gd name="T3" fmla="*/ 1974 h 64"/>
                <a:gd name="T4" fmla="*/ 555 w 94"/>
                <a:gd name="T5" fmla="*/ 0 h 64"/>
                <a:gd name="T6" fmla="*/ 12620 w 94"/>
                <a:gd name="T7" fmla="*/ 473 h 64"/>
                <a:gd name="T8" fmla="*/ 12620 w 94"/>
                <a:gd name="T9" fmla="*/ 687 h 64"/>
                <a:gd name="T10" fmla="*/ 12486 w 94"/>
                <a:gd name="T11" fmla="*/ 809 h 64"/>
                <a:gd name="T12" fmla="*/ 12198 w 94"/>
                <a:gd name="T13" fmla="*/ 1165 h 64"/>
                <a:gd name="T14" fmla="*/ 12198 w 94"/>
                <a:gd name="T15" fmla="*/ 1282 h 64"/>
                <a:gd name="T16" fmla="*/ 12753 w 94"/>
                <a:gd name="T17" fmla="*/ 1736 h 64"/>
                <a:gd name="T18" fmla="*/ 12753 w 94"/>
                <a:gd name="T19" fmla="*/ 5324 h 64"/>
                <a:gd name="T20" fmla="*/ 12753 w 94"/>
                <a:gd name="T21" fmla="*/ 5324 h 64"/>
                <a:gd name="T22" fmla="*/ 12486 w 94"/>
                <a:gd name="T23" fmla="*/ 5324 h 64"/>
                <a:gd name="T24" fmla="*/ 12620 w 94"/>
                <a:gd name="T25" fmla="*/ 5441 h 64"/>
                <a:gd name="T26" fmla="*/ 12753 w 94"/>
                <a:gd name="T27" fmla="*/ 5562 h 64"/>
                <a:gd name="T28" fmla="*/ 12620 w 94"/>
                <a:gd name="T29" fmla="*/ 5796 h 64"/>
                <a:gd name="T30" fmla="*/ 12753 w 94"/>
                <a:gd name="T31" fmla="*/ 5918 h 64"/>
                <a:gd name="T32" fmla="*/ 12753 w 94"/>
                <a:gd name="T33" fmla="*/ 6250 h 64"/>
                <a:gd name="T34" fmla="*/ 12620 w 94"/>
                <a:gd name="T35" fmla="*/ 6250 h 64"/>
                <a:gd name="T36" fmla="*/ 12753 w 94"/>
                <a:gd name="T37" fmla="*/ 6489 h 64"/>
                <a:gd name="T38" fmla="*/ 12486 w 94"/>
                <a:gd name="T39" fmla="*/ 6845 h 64"/>
                <a:gd name="T40" fmla="*/ 12753 w 94"/>
                <a:gd name="T41" fmla="*/ 7176 h 64"/>
                <a:gd name="T42" fmla="*/ 12753 w 94"/>
                <a:gd name="T43" fmla="*/ 7415 h 64"/>
                <a:gd name="T44" fmla="*/ 12753 w 94"/>
                <a:gd name="T45" fmla="*/ 7415 h 64"/>
                <a:gd name="T46" fmla="*/ 12358 w 94"/>
                <a:gd name="T47" fmla="*/ 7176 h 64"/>
                <a:gd name="T48" fmla="*/ 11669 w 94"/>
                <a:gd name="T49" fmla="*/ 6845 h 64"/>
                <a:gd name="T50" fmla="*/ 11407 w 94"/>
                <a:gd name="T51" fmla="*/ 6728 h 64"/>
                <a:gd name="T52" fmla="*/ 11114 w 94"/>
                <a:gd name="T53" fmla="*/ 6728 h 64"/>
                <a:gd name="T54" fmla="*/ 10852 w 94"/>
                <a:gd name="T55" fmla="*/ 6937 h 64"/>
                <a:gd name="T56" fmla="*/ 10718 w 94"/>
                <a:gd name="T57" fmla="*/ 6937 h 64"/>
                <a:gd name="T58" fmla="*/ 10456 w 94"/>
                <a:gd name="T59" fmla="*/ 6937 h 64"/>
                <a:gd name="T60" fmla="*/ 10323 w 94"/>
                <a:gd name="T61" fmla="*/ 6606 h 64"/>
                <a:gd name="T62" fmla="*/ 10164 w 94"/>
                <a:gd name="T63" fmla="*/ 6489 h 64"/>
                <a:gd name="T64" fmla="*/ 9902 w 94"/>
                <a:gd name="T65" fmla="*/ 6606 h 64"/>
                <a:gd name="T66" fmla="*/ 9634 w 94"/>
                <a:gd name="T67" fmla="*/ 6606 h 64"/>
                <a:gd name="T68" fmla="*/ 9372 w 94"/>
                <a:gd name="T69" fmla="*/ 6250 h 64"/>
                <a:gd name="T70" fmla="*/ 0 w 94"/>
                <a:gd name="T71" fmla="*/ 5918 h 64"/>
                <a:gd name="T72" fmla="*/ 0 w 94"/>
                <a:gd name="T73" fmla="*/ 5918 h 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64"/>
                <a:gd name="T113" fmla="*/ 94 w 94"/>
                <a:gd name="T114" fmla="*/ 64 h 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64">
                  <a:moveTo>
                    <a:pt x="0" y="51"/>
                  </a:moveTo>
                  <a:lnTo>
                    <a:pt x="3" y="17"/>
                  </a:lnTo>
                  <a:lnTo>
                    <a:pt x="4" y="0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2" y="7"/>
                  </a:lnTo>
                  <a:lnTo>
                    <a:pt x="90" y="10"/>
                  </a:lnTo>
                  <a:lnTo>
                    <a:pt x="90" y="11"/>
                  </a:lnTo>
                  <a:lnTo>
                    <a:pt x="94" y="15"/>
                  </a:lnTo>
                  <a:lnTo>
                    <a:pt x="94" y="46"/>
                  </a:lnTo>
                  <a:lnTo>
                    <a:pt x="92" y="46"/>
                  </a:lnTo>
                  <a:lnTo>
                    <a:pt x="93" y="47"/>
                  </a:lnTo>
                  <a:lnTo>
                    <a:pt x="94" y="48"/>
                  </a:lnTo>
                  <a:lnTo>
                    <a:pt x="93" y="50"/>
                  </a:lnTo>
                  <a:lnTo>
                    <a:pt x="94" y="51"/>
                  </a:lnTo>
                  <a:lnTo>
                    <a:pt x="94" y="54"/>
                  </a:lnTo>
                  <a:lnTo>
                    <a:pt x="93" y="54"/>
                  </a:lnTo>
                  <a:lnTo>
                    <a:pt x="94" y="56"/>
                  </a:lnTo>
                  <a:lnTo>
                    <a:pt x="92" y="59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1" y="62"/>
                  </a:lnTo>
                  <a:lnTo>
                    <a:pt x="86" y="59"/>
                  </a:lnTo>
                  <a:lnTo>
                    <a:pt x="84" y="58"/>
                  </a:lnTo>
                  <a:lnTo>
                    <a:pt x="82" y="58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7" y="60"/>
                  </a:lnTo>
                  <a:lnTo>
                    <a:pt x="76" y="57"/>
                  </a:lnTo>
                  <a:lnTo>
                    <a:pt x="75" y="56"/>
                  </a:lnTo>
                  <a:lnTo>
                    <a:pt x="73" y="57"/>
                  </a:lnTo>
                  <a:lnTo>
                    <a:pt x="71" y="57"/>
                  </a:lnTo>
                  <a:lnTo>
                    <a:pt x="69" y="5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1" name="Freeform 10"/>
            <p:cNvSpPr>
              <a:spLocks/>
            </p:cNvSpPr>
            <p:nvPr/>
          </p:nvSpPr>
          <p:spPr bwMode="auto">
            <a:xfrm>
              <a:off x="2807" y="1760"/>
              <a:ext cx="571" cy="268"/>
            </a:xfrm>
            <a:custGeom>
              <a:avLst/>
              <a:gdLst>
                <a:gd name="T0" fmla="*/ 0 w 111"/>
                <a:gd name="T1" fmla="*/ 3942 h 55"/>
                <a:gd name="T2" fmla="*/ 396 w 111"/>
                <a:gd name="T3" fmla="*/ 0 h 55"/>
                <a:gd name="T4" fmla="*/ 9789 w 111"/>
                <a:gd name="T5" fmla="*/ 356 h 55"/>
                <a:gd name="T6" fmla="*/ 10083 w 111"/>
                <a:gd name="T7" fmla="*/ 687 h 55"/>
                <a:gd name="T8" fmla="*/ 10345 w 111"/>
                <a:gd name="T9" fmla="*/ 687 h 55"/>
                <a:gd name="T10" fmla="*/ 10612 w 111"/>
                <a:gd name="T11" fmla="*/ 570 h 55"/>
                <a:gd name="T12" fmla="*/ 10746 w 111"/>
                <a:gd name="T13" fmla="*/ 687 h 55"/>
                <a:gd name="T14" fmla="*/ 10900 w 111"/>
                <a:gd name="T15" fmla="*/ 1043 h 55"/>
                <a:gd name="T16" fmla="*/ 11168 w 111"/>
                <a:gd name="T17" fmla="*/ 1043 h 55"/>
                <a:gd name="T18" fmla="*/ 11302 w 111"/>
                <a:gd name="T19" fmla="*/ 1043 h 55"/>
                <a:gd name="T20" fmla="*/ 11564 w 111"/>
                <a:gd name="T21" fmla="*/ 809 h 55"/>
                <a:gd name="T22" fmla="*/ 11857 w 111"/>
                <a:gd name="T23" fmla="*/ 809 h 55"/>
                <a:gd name="T24" fmla="*/ 12120 w 111"/>
                <a:gd name="T25" fmla="*/ 926 h 55"/>
                <a:gd name="T26" fmla="*/ 12809 w 111"/>
                <a:gd name="T27" fmla="*/ 1282 h 55"/>
                <a:gd name="T28" fmla="*/ 13205 w 111"/>
                <a:gd name="T29" fmla="*/ 1496 h 55"/>
                <a:gd name="T30" fmla="*/ 13205 w 111"/>
                <a:gd name="T31" fmla="*/ 1735 h 55"/>
                <a:gd name="T32" fmla="*/ 13467 w 111"/>
                <a:gd name="T33" fmla="*/ 1852 h 55"/>
                <a:gd name="T34" fmla="*/ 13467 w 111"/>
                <a:gd name="T35" fmla="*/ 1969 h 55"/>
                <a:gd name="T36" fmla="*/ 13339 w 111"/>
                <a:gd name="T37" fmla="*/ 2207 h 55"/>
                <a:gd name="T38" fmla="*/ 13467 w 111"/>
                <a:gd name="T39" fmla="*/ 2422 h 55"/>
                <a:gd name="T40" fmla="*/ 13601 w 111"/>
                <a:gd name="T41" fmla="*/ 2777 h 55"/>
                <a:gd name="T42" fmla="*/ 13761 w 111"/>
                <a:gd name="T43" fmla="*/ 2894 h 55"/>
                <a:gd name="T44" fmla="*/ 13761 w 111"/>
                <a:gd name="T45" fmla="*/ 3016 h 55"/>
                <a:gd name="T46" fmla="*/ 13761 w 111"/>
                <a:gd name="T47" fmla="*/ 3231 h 55"/>
                <a:gd name="T48" fmla="*/ 14023 w 111"/>
                <a:gd name="T49" fmla="*/ 3348 h 55"/>
                <a:gd name="T50" fmla="*/ 14157 w 111"/>
                <a:gd name="T51" fmla="*/ 3465 h 55"/>
                <a:gd name="T52" fmla="*/ 14023 w 111"/>
                <a:gd name="T53" fmla="*/ 3703 h 55"/>
                <a:gd name="T54" fmla="*/ 14023 w 111"/>
                <a:gd name="T55" fmla="*/ 3942 h 55"/>
                <a:gd name="T56" fmla="*/ 14290 w 111"/>
                <a:gd name="T57" fmla="*/ 4059 h 55"/>
                <a:gd name="T58" fmla="*/ 14290 w 111"/>
                <a:gd name="T59" fmla="*/ 4273 h 55"/>
                <a:gd name="T60" fmla="*/ 14157 w 111"/>
                <a:gd name="T61" fmla="*/ 4390 h 55"/>
                <a:gd name="T62" fmla="*/ 14290 w 111"/>
                <a:gd name="T63" fmla="*/ 4512 h 55"/>
                <a:gd name="T64" fmla="*/ 14424 w 111"/>
                <a:gd name="T65" fmla="*/ 4751 h 55"/>
                <a:gd name="T66" fmla="*/ 14290 w 111"/>
                <a:gd name="T67" fmla="*/ 4868 h 55"/>
                <a:gd name="T68" fmla="*/ 14424 w 111"/>
                <a:gd name="T69" fmla="*/ 5082 h 55"/>
                <a:gd name="T70" fmla="*/ 14424 w 111"/>
                <a:gd name="T71" fmla="*/ 5199 h 55"/>
                <a:gd name="T72" fmla="*/ 14553 w 111"/>
                <a:gd name="T73" fmla="*/ 5316 h 55"/>
                <a:gd name="T74" fmla="*/ 14712 w 111"/>
                <a:gd name="T75" fmla="*/ 5555 h 55"/>
                <a:gd name="T76" fmla="*/ 14846 w 111"/>
                <a:gd name="T77" fmla="*/ 5794 h 55"/>
                <a:gd name="T78" fmla="*/ 15108 w 111"/>
                <a:gd name="T79" fmla="*/ 6008 h 55"/>
                <a:gd name="T80" fmla="*/ 15108 w 111"/>
                <a:gd name="T81" fmla="*/ 6125 h 55"/>
                <a:gd name="T82" fmla="*/ 15108 w 111"/>
                <a:gd name="T83" fmla="*/ 6247 h 55"/>
                <a:gd name="T84" fmla="*/ 15108 w 111"/>
                <a:gd name="T85" fmla="*/ 6364 h 55"/>
                <a:gd name="T86" fmla="*/ 3416 w 111"/>
                <a:gd name="T87" fmla="*/ 6125 h 55"/>
                <a:gd name="T88" fmla="*/ 3544 w 111"/>
                <a:gd name="T89" fmla="*/ 4156 h 55"/>
                <a:gd name="T90" fmla="*/ 0 w 111"/>
                <a:gd name="T91" fmla="*/ 3942 h 55"/>
                <a:gd name="T92" fmla="*/ 0 w 111"/>
                <a:gd name="T93" fmla="*/ 3942 h 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1"/>
                <a:gd name="T142" fmla="*/ 0 h 55"/>
                <a:gd name="T143" fmla="*/ 111 w 111"/>
                <a:gd name="T144" fmla="*/ 55 h 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1" h="55">
                  <a:moveTo>
                    <a:pt x="0" y="34"/>
                  </a:moveTo>
                  <a:lnTo>
                    <a:pt x="3" y="0"/>
                  </a:lnTo>
                  <a:lnTo>
                    <a:pt x="72" y="3"/>
                  </a:lnTo>
                  <a:lnTo>
                    <a:pt x="74" y="6"/>
                  </a:lnTo>
                  <a:lnTo>
                    <a:pt x="76" y="6"/>
                  </a:lnTo>
                  <a:lnTo>
                    <a:pt x="78" y="5"/>
                  </a:lnTo>
                  <a:lnTo>
                    <a:pt x="79" y="6"/>
                  </a:lnTo>
                  <a:lnTo>
                    <a:pt x="80" y="9"/>
                  </a:lnTo>
                  <a:lnTo>
                    <a:pt x="82" y="9"/>
                  </a:lnTo>
                  <a:lnTo>
                    <a:pt x="83" y="9"/>
                  </a:lnTo>
                  <a:lnTo>
                    <a:pt x="85" y="7"/>
                  </a:lnTo>
                  <a:lnTo>
                    <a:pt x="87" y="7"/>
                  </a:lnTo>
                  <a:lnTo>
                    <a:pt x="89" y="8"/>
                  </a:lnTo>
                  <a:lnTo>
                    <a:pt x="94" y="11"/>
                  </a:lnTo>
                  <a:lnTo>
                    <a:pt x="97" y="13"/>
                  </a:lnTo>
                  <a:lnTo>
                    <a:pt x="97" y="15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98" y="19"/>
                  </a:lnTo>
                  <a:lnTo>
                    <a:pt x="99" y="21"/>
                  </a:lnTo>
                  <a:lnTo>
                    <a:pt x="100" y="24"/>
                  </a:lnTo>
                  <a:lnTo>
                    <a:pt x="101" y="25"/>
                  </a:lnTo>
                  <a:lnTo>
                    <a:pt x="101" y="26"/>
                  </a:lnTo>
                  <a:lnTo>
                    <a:pt x="101" y="28"/>
                  </a:lnTo>
                  <a:lnTo>
                    <a:pt x="103" y="29"/>
                  </a:lnTo>
                  <a:lnTo>
                    <a:pt x="104" y="30"/>
                  </a:lnTo>
                  <a:lnTo>
                    <a:pt x="103" y="32"/>
                  </a:lnTo>
                  <a:lnTo>
                    <a:pt x="103" y="34"/>
                  </a:lnTo>
                  <a:lnTo>
                    <a:pt x="105" y="35"/>
                  </a:lnTo>
                  <a:lnTo>
                    <a:pt x="105" y="37"/>
                  </a:lnTo>
                  <a:lnTo>
                    <a:pt x="104" y="38"/>
                  </a:lnTo>
                  <a:lnTo>
                    <a:pt x="105" y="39"/>
                  </a:lnTo>
                  <a:lnTo>
                    <a:pt x="106" y="41"/>
                  </a:lnTo>
                  <a:lnTo>
                    <a:pt x="105" y="42"/>
                  </a:lnTo>
                  <a:lnTo>
                    <a:pt x="106" y="44"/>
                  </a:lnTo>
                  <a:lnTo>
                    <a:pt x="106" y="45"/>
                  </a:lnTo>
                  <a:lnTo>
                    <a:pt x="107" y="46"/>
                  </a:lnTo>
                  <a:lnTo>
                    <a:pt x="108" y="48"/>
                  </a:lnTo>
                  <a:lnTo>
                    <a:pt x="109" y="50"/>
                  </a:lnTo>
                  <a:lnTo>
                    <a:pt x="111" y="52"/>
                  </a:lnTo>
                  <a:lnTo>
                    <a:pt x="111" y="53"/>
                  </a:lnTo>
                  <a:lnTo>
                    <a:pt x="111" y="54"/>
                  </a:lnTo>
                  <a:lnTo>
                    <a:pt x="111" y="55"/>
                  </a:lnTo>
                  <a:lnTo>
                    <a:pt x="25" y="53"/>
                  </a:lnTo>
                  <a:lnTo>
                    <a:pt x="26" y="3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2" name="Freeform 11"/>
            <p:cNvSpPr>
              <a:spLocks/>
            </p:cNvSpPr>
            <p:nvPr/>
          </p:nvSpPr>
          <p:spPr bwMode="auto">
            <a:xfrm>
              <a:off x="2921" y="2018"/>
              <a:ext cx="512" cy="259"/>
            </a:xfrm>
            <a:custGeom>
              <a:avLst/>
              <a:gdLst>
                <a:gd name="T0" fmla="*/ 394 w 100"/>
                <a:gd name="T1" fmla="*/ 0 h 53"/>
                <a:gd name="T2" fmla="*/ 11955 w 100"/>
                <a:gd name="T3" fmla="*/ 239 h 53"/>
                <a:gd name="T4" fmla="*/ 12739 w 100"/>
                <a:gd name="T5" fmla="*/ 694 h 53"/>
                <a:gd name="T6" fmla="*/ 12477 w 100"/>
                <a:gd name="T7" fmla="*/ 933 h 53"/>
                <a:gd name="T8" fmla="*/ 12477 w 100"/>
                <a:gd name="T9" fmla="*/ 1168 h 53"/>
                <a:gd name="T10" fmla="*/ 12611 w 100"/>
                <a:gd name="T11" fmla="*/ 1407 h 53"/>
                <a:gd name="T12" fmla="*/ 12739 w 100"/>
                <a:gd name="T13" fmla="*/ 1407 h 53"/>
                <a:gd name="T14" fmla="*/ 12897 w 100"/>
                <a:gd name="T15" fmla="*/ 1745 h 53"/>
                <a:gd name="T16" fmla="*/ 13030 w 100"/>
                <a:gd name="T17" fmla="*/ 1862 h 53"/>
                <a:gd name="T18" fmla="*/ 13292 w 100"/>
                <a:gd name="T19" fmla="*/ 1862 h 53"/>
                <a:gd name="T20" fmla="*/ 13292 w 100"/>
                <a:gd name="T21" fmla="*/ 1984 h 53"/>
                <a:gd name="T22" fmla="*/ 13420 w 100"/>
                <a:gd name="T23" fmla="*/ 6187 h 53"/>
                <a:gd name="T24" fmla="*/ 0 w 100"/>
                <a:gd name="T25" fmla="*/ 5947 h 53"/>
                <a:gd name="T26" fmla="*/ 394 w 100"/>
                <a:gd name="T27" fmla="*/ 0 h 53"/>
                <a:gd name="T28" fmla="*/ 394 w 100"/>
                <a:gd name="T29" fmla="*/ 0 h 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0"/>
                <a:gd name="T46" fmla="*/ 0 h 53"/>
                <a:gd name="T47" fmla="*/ 100 w 100"/>
                <a:gd name="T48" fmla="*/ 53 h 5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0" h="53">
                  <a:moveTo>
                    <a:pt x="3" y="0"/>
                  </a:moveTo>
                  <a:lnTo>
                    <a:pt x="89" y="2"/>
                  </a:lnTo>
                  <a:lnTo>
                    <a:pt x="95" y="6"/>
                  </a:lnTo>
                  <a:lnTo>
                    <a:pt x="93" y="8"/>
                  </a:lnTo>
                  <a:lnTo>
                    <a:pt x="93" y="10"/>
                  </a:lnTo>
                  <a:lnTo>
                    <a:pt x="94" y="12"/>
                  </a:lnTo>
                  <a:lnTo>
                    <a:pt x="95" y="12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100" y="53"/>
                  </a:lnTo>
                  <a:lnTo>
                    <a:pt x="0" y="5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3" name="Freeform 12"/>
            <p:cNvSpPr>
              <a:spLocks/>
            </p:cNvSpPr>
            <p:nvPr/>
          </p:nvSpPr>
          <p:spPr bwMode="auto">
            <a:xfrm>
              <a:off x="2848" y="2262"/>
              <a:ext cx="595" cy="293"/>
            </a:xfrm>
            <a:custGeom>
              <a:avLst/>
              <a:gdLst>
                <a:gd name="T0" fmla="*/ 1893 w 116"/>
                <a:gd name="T1" fmla="*/ 117 h 60"/>
                <a:gd name="T2" fmla="*/ 0 w 116"/>
                <a:gd name="T3" fmla="*/ 1050 h 60"/>
                <a:gd name="T4" fmla="*/ 5396 w 116"/>
                <a:gd name="T5" fmla="*/ 5128 h 60"/>
                <a:gd name="T6" fmla="*/ 5658 w 116"/>
                <a:gd name="T7" fmla="*/ 5245 h 60"/>
                <a:gd name="T8" fmla="*/ 6078 w 116"/>
                <a:gd name="T9" fmla="*/ 5582 h 60"/>
                <a:gd name="T10" fmla="*/ 6473 w 116"/>
                <a:gd name="T11" fmla="*/ 5484 h 60"/>
                <a:gd name="T12" fmla="*/ 6735 w 116"/>
                <a:gd name="T13" fmla="*/ 5582 h 60"/>
                <a:gd name="T14" fmla="*/ 6894 w 116"/>
                <a:gd name="T15" fmla="*/ 5821 h 60"/>
                <a:gd name="T16" fmla="*/ 7417 w 116"/>
                <a:gd name="T17" fmla="*/ 5938 h 60"/>
                <a:gd name="T18" fmla="*/ 7684 w 116"/>
                <a:gd name="T19" fmla="*/ 6055 h 60"/>
                <a:gd name="T20" fmla="*/ 7971 w 116"/>
                <a:gd name="T21" fmla="*/ 5938 h 60"/>
                <a:gd name="T22" fmla="*/ 8233 w 116"/>
                <a:gd name="T23" fmla="*/ 6177 h 60"/>
                <a:gd name="T24" fmla="*/ 8761 w 116"/>
                <a:gd name="T25" fmla="*/ 6177 h 60"/>
                <a:gd name="T26" fmla="*/ 9048 w 116"/>
                <a:gd name="T27" fmla="*/ 6417 h 60"/>
                <a:gd name="T28" fmla="*/ 9181 w 116"/>
                <a:gd name="T29" fmla="*/ 6632 h 60"/>
                <a:gd name="T30" fmla="*/ 9576 w 116"/>
                <a:gd name="T31" fmla="*/ 6509 h 60"/>
                <a:gd name="T32" fmla="*/ 10130 w 116"/>
                <a:gd name="T33" fmla="*/ 6749 h 60"/>
                <a:gd name="T34" fmla="*/ 10392 w 116"/>
                <a:gd name="T35" fmla="*/ 6632 h 60"/>
                <a:gd name="T36" fmla="*/ 10654 w 116"/>
                <a:gd name="T37" fmla="*/ 6632 h 60"/>
                <a:gd name="T38" fmla="*/ 10654 w 116"/>
                <a:gd name="T39" fmla="*/ 6988 h 60"/>
                <a:gd name="T40" fmla="*/ 10787 w 116"/>
                <a:gd name="T41" fmla="*/ 6749 h 60"/>
                <a:gd name="T42" fmla="*/ 11074 w 116"/>
                <a:gd name="T43" fmla="*/ 6509 h 60"/>
                <a:gd name="T44" fmla="*/ 11208 w 116"/>
                <a:gd name="T45" fmla="*/ 6632 h 60"/>
                <a:gd name="T46" fmla="*/ 11469 w 116"/>
                <a:gd name="T47" fmla="*/ 6749 h 60"/>
                <a:gd name="T48" fmla="*/ 11736 w 116"/>
                <a:gd name="T49" fmla="*/ 6632 h 60"/>
                <a:gd name="T50" fmla="*/ 11736 w 116"/>
                <a:gd name="T51" fmla="*/ 6749 h 60"/>
                <a:gd name="T52" fmla="*/ 12156 w 116"/>
                <a:gd name="T53" fmla="*/ 6988 h 60"/>
                <a:gd name="T54" fmla="*/ 12551 w 116"/>
                <a:gd name="T55" fmla="*/ 6749 h 60"/>
                <a:gd name="T56" fmla="*/ 13367 w 116"/>
                <a:gd name="T57" fmla="*/ 6509 h 60"/>
                <a:gd name="T58" fmla="*/ 13629 w 116"/>
                <a:gd name="T59" fmla="*/ 6509 h 60"/>
                <a:gd name="T60" fmla="*/ 14311 w 116"/>
                <a:gd name="T61" fmla="*/ 6509 h 60"/>
                <a:gd name="T62" fmla="*/ 15260 w 116"/>
                <a:gd name="T63" fmla="*/ 6866 h 60"/>
                <a:gd name="T64" fmla="*/ 15521 w 116"/>
                <a:gd name="T65" fmla="*/ 6988 h 60"/>
                <a:gd name="T66" fmla="*/ 15655 w 116"/>
                <a:gd name="T67" fmla="*/ 3599 h 60"/>
                <a:gd name="T68" fmla="*/ 15393 w 116"/>
                <a:gd name="T69" fmla="*/ 356 h 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6"/>
                <a:gd name="T106" fmla="*/ 0 h 60"/>
                <a:gd name="T107" fmla="*/ 116 w 116"/>
                <a:gd name="T108" fmla="*/ 60 h 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6" h="60">
                  <a:moveTo>
                    <a:pt x="114" y="3"/>
                  </a:moveTo>
                  <a:lnTo>
                    <a:pt x="14" y="1"/>
                  </a:lnTo>
                  <a:lnTo>
                    <a:pt x="1" y="0"/>
                  </a:lnTo>
                  <a:lnTo>
                    <a:pt x="0" y="9"/>
                  </a:lnTo>
                  <a:lnTo>
                    <a:pt x="41" y="11"/>
                  </a:lnTo>
                  <a:lnTo>
                    <a:pt x="40" y="44"/>
                  </a:lnTo>
                  <a:lnTo>
                    <a:pt x="41" y="44"/>
                  </a:lnTo>
                  <a:lnTo>
                    <a:pt x="42" y="45"/>
                  </a:lnTo>
                  <a:lnTo>
                    <a:pt x="44" y="47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8" y="47"/>
                  </a:lnTo>
                  <a:lnTo>
                    <a:pt x="50" y="48"/>
                  </a:lnTo>
                  <a:lnTo>
                    <a:pt x="50" y="49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5" y="51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9" y="51"/>
                  </a:lnTo>
                  <a:lnTo>
                    <a:pt x="59" y="53"/>
                  </a:lnTo>
                  <a:lnTo>
                    <a:pt x="61" y="53"/>
                  </a:lnTo>
                  <a:lnTo>
                    <a:pt x="62" y="52"/>
                  </a:lnTo>
                  <a:lnTo>
                    <a:pt x="65" y="53"/>
                  </a:lnTo>
                  <a:lnTo>
                    <a:pt x="66" y="53"/>
                  </a:lnTo>
                  <a:lnTo>
                    <a:pt x="67" y="55"/>
                  </a:lnTo>
                  <a:lnTo>
                    <a:pt x="68" y="55"/>
                  </a:lnTo>
                  <a:lnTo>
                    <a:pt x="68" y="57"/>
                  </a:lnTo>
                  <a:lnTo>
                    <a:pt x="70" y="57"/>
                  </a:lnTo>
                  <a:lnTo>
                    <a:pt x="71" y="56"/>
                  </a:lnTo>
                  <a:lnTo>
                    <a:pt x="72" y="55"/>
                  </a:lnTo>
                  <a:lnTo>
                    <a:pt x="75" y="58"/>
                  </a:lnTo>
                  <a:lnTo>
                    <a:pt x="76" y="58"/>
                  </a:lnTo>
                  <a:lnTo>
                    <a:pt x="77" y="57"/>
                  </a:lnTo>
                  <a:lnTo>
                    <a:pt x="78" y="57"/>
                  </a:lnTo>
                  <a:lnTo>
                    <a:pt x="79" y="57"/>
                  </a:lnTo>
                  <a:lnTo>
                    <a:pt x="78" y="59"/>
                  </a:lnTo>
                  <a:lnTo>
                    <a:pt x="79" y="60"/>
                  </a:lnTo>
                  <a:lnTo>
                    <a:pt x="80" y="59"/>
                  </a:lnTo>
                  <a:lnTo>
                    <a:pt x="80" y="58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8" y="58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3" y="58"/>
                  </a:lnTo>
                  <a:lnTo>
                    <a:pt x="96" y="57"/>
                  </a:lnTo>
                  <a:lnTo>
                    <a:pt x="99" y="56"/>
                  </a:lnTo>
                  <a:lnTo>
                    <a:pt x="100" y="56"/>
                  </a:lnTo>
                  <a:lnTo>
                    <a:pt x="101" y="56"/>
                  </a:lnTo>
                  <a:lnTo>
                    <a:pt x="104" y="57"/>
                  </a:lnTo>
                  <a:lnTo>
                    <a:pt x="106" y="56"/>
                  </a:lnTo>
                  <a:lnTo>
                    <a:pt x="107" y="56"/>
                  </a:lnTo>
                  <a:lnTo>
                    <a:pt x="113" y="59"/>
                  </a:lnTo>
                  <a:lnTo>
                    <a:pt x="114" y="60"/>
                  </a:lnTo>
                  <a:lnTo>
                    <a:pt x="115" y="60"/>
                  </a:lnTo>
                  <a:lnTo>
                    <a:pt x="116" y="60"/>
                  </a:lnTo>
                  <a:lnTo>
                    <a:pt x="116" y="31"/>
                  </a:lnTo>
                  <a:lnTo>
                    <a:pt x="114" y="12"/>
                  </a:lnTo>
                  <a:lnTo>
                    <a:pt x="114" y="3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4" name="Freeform 13"/>
            <p:cNvSpPr>
              <a:spLocks/>
            </p:cNvSpPr>
            <p:nvPr/>
          </p:nvSpPr>
          <p:spPr bwMode="auto">
            <a:xfrm>
              <a:off x="3296" y="1726"/>
              <a:ext cx="420" cy="263"/>
            </a:xfrm>
            <a:custGeom>
              <a:avLst/>
              <a:gdLst>
                <a:gd name="T0" fmla="*/ 8866 w 82"/>
                <a:gd name="T1" fmla="*/ 0 h 54"/>
                <a:gd name="T2" fmla="*/ 9127 w 82"/>
                <a:gd name="T3" fmla="*/ 453 h 54"/>
                <a:gd name="T4" fmla="*/ 8999 w 82"/>
                <a:gd name="T5" fmla="*/ 687 h 54"/>
                <a:gd name="T6" fmla="*/ 9260 w 82"/>
                <a:gd name="T7" fmla="*/ 1495 h 54"/>
                <a:gd name="T8" fmla="*/ 9942 w 82"/>
                <a:gd name="T9" fmla="*/ 1851 h 54"/>
                <a:gd name="T10" fmla="*/ 10075 w 82"/>
                <a:gd name="T11" fmla="*/ 2089 h 54"/>
                <a:gd name="T12" fmla="*/ 10495 w 82"/>
                <a:gd name="T13" fmla="*/ 2421 h 54"/>
                <a:gd name="T14" fmla="*/ 11017 w 82"/>
                <a:gd name="T15" fmla="*/ 3015 h 54"/>
                <a:gd name="T16" fmla="*/ 10756 w 82"/>
                <a:gd name="T17" fmla="*/ 3346 h 54"/>
                <a:gd name="T18" fmla="*/ 10756 w 82"/>
                <a:gd name="T19" fmla="*/ 3580 h 54"/>
                <a:gd name="T20" fmla="*/ 10075 w 82"/>
                <a:gd name="T21" fmla="*/ 3935 h 54"/>
                <a:gd name="T22" fmla="*/ 9680 w 82"/>
                <a:gd name="T23" fmla="*/ 4033 h 54"/>
                <a:gd name="T24" fmla="*/ 9419 w 82"/>
                <a:gd name="T25" fmla="*/ 4388 h 54"/>
                <a:gd name="T26" fmla="*/ 9680 w 82"/>
                <a:gd name="T27" fmla="*/ 4744 h 54"/>
                <a:gd name="T28" fmla="*/ 9680 w 82"/>
                <a:gd name="T29" fmla="*/ 5075 h 54"/>
                <a:gd name="T30" fmla="*/ 9127 w 82"/>
                <a:gd name="T31" fmla="*/ 5786 h 54"/>
                <a:gd name="T32" fmla="*/ 8999 w 82"/>
                <a:gd name="T33" fmla="*/ 6122 h 54"/>
                <a:gd name="T34" fmla="*/ 8472 w 82"/>
                <a:gd name="T35" fmla="*/ 5786 h 54"/>
                <a:gd name="T36" fmla="*/ 1470 w 82"/>
                <a:gd name="T37" fmla="*/ 5883 h 54"/>
                <a:gd name="T38" fmla="*/ 1470 w 82"/>
                <a:gd name="T39" fmla="*/ 5552 h 54"/>
                <a:gd name="T40" fmla="*/ 1209 w 82"/>
                <a:gd name="T41" fmla="*/ 5197 h 54"/>
                <a:gd name="T42" fmla="*/ 1337 w 82"/>
                <a:gd name="T43" fmla="*/ 4861 h 54"/>
                <a:gd name="T44" fmla="*/ 1076 w 82"/>
                <a:gd name="T45" fmla="*/ 4505 h 54"/>
                <a:gd name="T46" fmla="*/ 1076 w 82"/>
                <a:gd name="T47" fmla="*/ 4150 h 54"/>
                <a:gd name="T48" fmla="*/ 814 w 82"/>
                <a:gd name="T49" fmla="*/ 3818 h 54"/>
                <a:gd name="T50" fmla="*/ 681 w 82"/>
                <a:gd name="T51" fmla="*/ 3580 h 54"/>
                <a:gd name="T52" fmla="*/ 394 w 82"/>
                <a:gd name="T53" fmla="*/ 3015 h 54"/>
                <a:gd name="T54" fmla="*/ 522 w 82"/>
                <a:gd name="T55" fmla="*/ 2654 h 54"/>
                <a:gd name="T56" fmla="*/ 261 w 82"/>
                <a:gd name="T57" fmla="*/ 2299 h 54"/>
                <a:gd name="T58" fmla="*/ 261 w 82"/>
                <a:gd name="T59" fmla="*/ 2089 h 54"/>
                <a:gd name="T60" fmla="*/ 261 w 82"/>
                <a:gd name="T61" fmla="*/ 1373 h 54"/>
                <a:gd name="T62" fmla="*/ 261 w 82"/>
                <a:gd name="T63" fmla="*/ 1164 h 54"/>
                <a:gd name="T64" fmla="*/ 133 w 82"/>
                <a:gd name="T65" fmla="*/ 687 h 54"/>
                <a:gd name="T66" fmla="*/ 133 w 82"/>
                <a:gd name="T67" fmla="*/ 356 h 54"/>
                <a:gd name="T68" fmla="*/ 261 w 82"/>
                <a:gd name="T69" fmla="*/ 239 h 54"/>
                <a:gd name="T70" fmla="*/ 261 w 82"/>
                <a:gd name="T71" fmla="*/ 239 h 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"/>
                <a:gd name="T109" fmla="*/ 0 h 54"/>
                <a:gd name="T110" fmla="*/ 82 w 82"/>
                <a:gd name="T111" fmla="*/ 54 h 5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" h="54">
                  <a:moveTo>
                    <a:pt x="2" y="2"/>
                  </a:moveTo>
                  <a:lnTo>
                    <a:pt x="66" y="0"/>
                  </a:lnTo>
                  <a:lnTo>
                    <a:pt x="67" y="2"/>
                  </a:lnTo>
                  <a:lnTo>
                    <a:pt x="68" y="4"/>
                  </a:lnTo>
                  <a:lnTo>
                    <a:pt x="68" y="5"/>
                  </a:lnTo>
                  <a:lnTo>
                    <a:pt x="67" y="6"/>
                  </a:lnTo>
                  <a:lnTo>
                    <a:pt x="68" y="8"/>
                  </a:lnTo>
                  <a:lnTo>
                    <a:pt x="69" y="13"/>
                  </a:lnTo>
                  <a:lnTo>
                    <a:pt x="73" y="14"/>
                  </a:lnTo>
                  <a:lnTo>
                    <a:pt x="74" y="16"/>
                  </a:lnTo>
                  <a:lnTo>
                    <a:pt x="75" y="17"/>
                  </a:lnTo>
                  <a:lnTo>
                    <a:pt x="75" y="18"/>
                  </a:lnTo>
                  <a:lnTo>
                    <a:pt x="78" y="20"/>
                  </a:lnTo>
                  <a:lnTo>
                    <a:pt x="78" y="21"/>
                  </a:lnTo>
                  <a:lnTo>
                    <a:pt x="81" y="23"/>
                  </a:lnTo>
                  <a:lnTo>
                    <a:pt x="82" y="26"/>
                  </a:lnTo>
                  <a:lnTo>
                    <a:pt x="81" y="27"/>
                  </a:lnTo>
                  <a:lnTo>
                    <a:pt x="80" y="29"/>
                  </a:lnTo>
                  <a:lnTo>
                    <a:pt x="80" y="30"/>
                  </a:lnTo>
                  <a:lnTo>
                    <a:pt x="80" y="31"/>
                  </a:lnTo>
                  <a:lnTo>
                    <a:pt x="77" y="34"/>
                  </a:lnTo>
                  <a:lnTo>
                    <a:pt x="75" y="34"/>
                  </a:lnTo>
                  <a:lnTo>
                    <a:pt x="75" y="35"/>
                  </a:lnTo>
                  <a:lnTo>
                    <a:pt x="72" y="35"/>
                  </a:lnTo>
                  <a:lnTo>
                    <a:pt x="71" y="36"/>
                  </a:lnTo>
                  <a:lnTo>
                    <a:pt x="70" y="38"/>
                  </a:lnTo>
                  <a:lnTo>
                    <a:pt x="70" y="39"/>
                  </a:lnTo>
                  <a:lnTo>
                    <a:pt x="72" y="41"/>
                  </a:lnTo>
                  <a:lnTo>
                    <a:pt x="72" y="42"/>
                  </a:lnTo>
                  <a:lnTo>
                    <a:pt x="72" y="44"/>
                  </a:lnTo>
                  <a:lnTo>
                    <a:pt x="70" y="49"/>
                  </a:lnTo>
                  <a:lnTo>
                    <a:pt x="68" y="50"/>
                  </a:lnTo>
                  <a:lnTo>
                    <a:pt x="67" y="51"/>
                  </a:lnTo>
                  <a:lnTo>
                    <a:pt x="67" y="53"/>
                  </a:lnTo>
                  <a:lnTo>
                    <a:pt x="66" y="54"/>
                  </a:lnTo>
                  <a:lnTo>
                    <a:pt x="63" y="50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0" y="49"/>
                  </a:lnTo>
                  <a:lnTo>
                    <a:pt x="11" y="48"/>
                  </a:lnTo>
                  <a:lnTo>
                    <a:pt x="10" y="46"/>
                  </a:lnTo>
                  <a:lnTo>
                    <a:pt x="9" y="45"/>
                  </a:lnTo>
                  <a:lnTo>
                    <a:pt x="10" y="44"/>
                  </a:lnTo>
                  <a:lnTo>
                    <a:pt x="10" y="42"/>
                  </a:lnTo>
                  <a:lnTo>
                    <a:pt x="8" y="41"/>
                  </a:lnTo>
                  <a:lnTo>
                    <a:pt x="8" y="39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32"/>
                  </a:lnTo>
                  <a:lnTo>
                    <a:pt x="5" y="31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1" y="6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5" name="Freeform 14"/>
            <p:cNvSpPr>
              <a:spLocks/>
            </p:cNvSpPr>
            <p:nvPr/>
          </p:nvSpPr>
          <p:spPr bwMode="auto">
            <a:xfrm>
              <a:off x="3353" y="1970"/>
              <a:ext cx="460" cy="380"/>
            </a:xfrm>
            <a:custGeom>
              <a:avLst/>
              <a:gdLst>
                <a:gd name="T0" fmla="*/ 10135 w 90"/>
                <a:gd name="T1" fmla="*/ 7975 h 78"/>
                <a:gd name="T2" fmla="*/ 10294 w 90"/>
                <a:gd name="T3" fmla="*/ 8214 h 78"/>
                <a:gd name="T4" fmla="*/ 10294 w 90"/>
                <a:gd name="T5" fmla="*/ 8569 h 78"/>
                <a:gd name="T6" fmla="*/ 9875 w 90"/>
                <a:gd name="T7" fmla="*/ 8901 h 78"/>
                <a:gd name="T8" fmla="*/ 11076 w 90"/>
                <a:gd name="T9" fmla="*/ 9018 h 78"/>
                <a:gd name="T10" fmla="*/ 11076 w 90"/>
                <a:gd name="T11" fmla="*/ 8569 h 78"/>
                <a:gd name="T12" fmla="*/ 11336 w 90"/>
                <a:gd name="T13" fmla="*/ 7975 h 78"/>
                <a:gd name="T14" fmla="*/ 11756 w 90"/>
                <a:gd name="T15" fmla="*/ 7736 h 78"/>
                <a:gd name="T16" fmla="*/ 11888 w 90"/>
                <a:gd name="T17" fmla="*/ 7736 h 78"/>
                <a:gd name="T18" fmla="*/ 12016 w 90"/>
                <a:gd name="T19" fmla="*/ 7049 h 78"/>
                <a:gd name="T20" fmla="*/ 11888 w 90"/>
                <a:gd name="T21" fmla="*/ 6933 h 78"/>
                <a:gd name="T22" fmla="*/ 11756 w 90"/>
                <a:gd name="T23" fmla="*/ 6811 h 78"/>
                <a:gd name="T24" fmla="*/ 11623 w 90"/>
                <a:gd name="T25" fmla="*/ 6933 h 78"/>
                <a:gd name="T26" fmla="*/ 11209 w 90"/>
                <a:gd name="T27" fmla="*/ 6479 h 78"/>
                <a:gd name="T28" fmla="*/ 11336 w 90"/>
                <a:gd name="T29" fmla="*/ 6241 h 78"/>
                <a:gd name="T30" fmla="*/ 11209 w 90"/>
                <a:gd name="T31" fmla="*/ 6007 h 78"/>
                <a:gd name="T32" fmla="*/ 10554 w 90"/>
                <a:gd name="T33" fmla="*/ 5315 h 78"/>
                <a:gd name="T34" fmla="*/ 9875 w 90"/>
                <a:gd name="T35" fmla="*/ 4959 h 78"/>
                <a:gd name="T36" fmla="*/ 9481 w 90"/>
                <a:gd name="T37" fmla="*/ 4389 h 78"/>
                <a:gd name="T38" fmla="*/ 9875 w 90"/>
                <a:gd name="T39" fmla="*/ 3941 h 78"/>
                <a:gd name="T40" fmla="*/ 9875 w 90"/>
                <a:gd name="T41" fmla="*/ 3464 h 78"/>
                <a:gd name="T42" fmla="*/ 9353 w 90"/>
                <a:gd name="T43" fmla="*/ 3133 h 78"/>
                <a:gd name="T44" fmla="*/ 9093 w 90"/>
                <a:gd name="T45" fmla="*/ 3347 h 78"/>
                <a:gd name="T46" fmla="*/ 8674 w 90"/>
                <a:gd name="T47" fmla="*/ 2538 h 78"/>
                <a:gd name="T48" fmla="*/ 8019 w 90"/>
                <a:gd name="T49" fmla="*/ 2090 h 78"/>
                <a:gd name="T50" fmla="*/ 7472 w 90"/>
                <a:gd name="T51" fmla="*/ 1496 h 78"/>
                <a:gd name="T52" fmla="*/ 7340 w 90"/>
                <a:gd name="T53" fmla="*/ 687 h 78"/>
                <a:gd name="T54" fmla="*/ 7340 w 90"/>
                <a:gd name="T55" fmla="*/ 453 h 78"/>
                <a:gd name="T56" fmla="*/ 0 w 90"/>
                <a:gd name="T57" fmla="*/ 239 h 78"/>
                <a:gd name="T58" fmla="*/ 261 w 90"/>
                <a:gd name="T59" fmla="*/ 570 h 78"/>
                <a:gd name="T60" fmla="*/ 680 w 90"/>
                <a:gd name="T61" fmla="*/ 1043 h 78"/>
                <a:gd name="T62" fmla="*/ 680 w 90"/>
                <a:gd name="T63" fmla="*/ 1281 h 78"/>
                <a:gd name="T64" fmla="*/ 1462 w 90"/>
                <a:gd name="T65" fmla="*/ 1851 h 78"/>
                <a:gd name="T66" fmla="*/ 1201 w 90"/>
                <a:gd name="T67" fmla="*/ 2304 h 78"/>
                <a:gd name="T68" fmla="*/ 1462 w 90"/>
                <a:gd name="T69" fmla="*/ 2538 h 78"/>
                <a:gd name="T70" fmla="*/ 1722 w 90"/>
                <a:gd name="T71" fmla="*/ 3016 h 78"/>
                <a:gd name="T72" fmla="*/ 2014 w 90"/>
                <a:gd name="T73" fmla="*/ 3133 h 78"/>
                <a:gd name="T74" fmla="*/ 2142 w 90"/>
                <a:gd name="T75" fmla="*/ 8331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78"/>
                <a:gd name="T116" fmla="*/ 90 w 90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78">
                  <a:moveTo>
                    <a:pt x="16" y="72"/>
                  </a:moveTo>
                  <a:lnTo>
                    <a:pt x="76" y="69"/>
                  </a:lnTo>
                  <a:lnTo>
                    <a:pt x="76" y="70"/>
                  </a:lnTo>
                  <a:lnTo>
                    <a:pt x="77" y="71"/>
                  </a:lnTo>
                  <a:lnTo>
                    <a:pt x="78" y="72"/>
                  </a:lnTo>
                  <a:lnTo>
                    <a:pt x="77" y="74"/>
                  </a:lnTo>
                  <a:lnTo>
                    <a:pt x="76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83" y="78"/>
                  </a:lnTo>
                  <a:lnTo>
                    <a:pt x="84" y="75"/>
                  </a:lnTo>
                  <a:lnTo>
                    <a:pt x="83" y="74"/>
                  </a:lnTo>
                  <a:lnTo>
                    <a:pt x="84" y="71"/>
                  </a:lnTo>
                  <a:lnTo>
                    <a:pt x="85" y="69"/>
                  </a:lnTo>
                  <a:lnTo>
                    <a:pt x="86" y="67"/>
                  </a:lnTo>
                  <a:lnTo>
                    <a:pt x="88" y="67"/>
                  </a:lnTo>
                  <a:lnTo>
                    <a:pt x="89" y="67"/>
                  </a:lnTo>
                  <a:lnTo>
                    <a:pt x="90" y="62"/>
                  </a:lnTo>
                  <a:lnTo>
                    <a:pt x="90" y="61"/>
                  </a:lnTo>
                  <a:lnTo>
                    <a:pt x="89" y="60"/>
                  </a:lnTo>
                  <a:lnTo>
                    <a:pt x="88" y="59"/>
                  </a:lnTo>
                  <a:lnTo>
                    <a:pt x="87" y="59"/>
                  </a:lnTo>
                  <a:lnTo>
                    <a:pt x="87" y="60"/>
                  </a:lnTo>
                  <a:lnTo>
                    <a:pt x="84" y="56"/>
                  </a:lnTo>
                  <a:lnTo>
                    <a:pt x="84" y="55"/>
                  </a:lnTo>
                  <a:lnTo>
                    <a:pt x="85" y="54"/>
                  </a:lnTo>
                  <a:lnTo>
                    <a:pt x="85" y="53"/>
                  </a:lnTo>
                  <a:lnTo>
                    <a:pt x="84" y="52"/>
                  </a:lnTo>
                  <a:lnTo>
                    <a:pt x="83" y="49"/>
                  </a:lnTo>
                  <a:lnTo>
                    <a:pt x="79" y="46"/>
                  </a:lnTo>
                  <a:lnTo>
                    <a:pt x="78" y="45"/>
                  </a:lnTo>
                  <a:lnTo>
                    <a:pt x="74" y="43"/>
                  </a:lnTo>
                  <a:lnTo>
                    <a:pt x="72" y="40"/>
                  </a:lnTo>
                  <a:lnTo>
                    <a:pt x="71" y="38"/>
                  </a:lnTo>
                  <a:lnTo>
                    <a:pt x="71" y="37"/>
                  </a:lnTo>
                  <a:lnTo>
                    <a:pt x="74" y="34"/>
                  </a:lnTo>
                  <a:lnTo>
                    <a:pt x="73" y="32"/>
                  </a:lnTo>
                  <a:lnTo>
                    <a:pt x="74" y="30"/>
                  </a:lnTo>
                  <a:lnTo>
                    <a:pt x="73" y="29"/>
                  </a:lnTo>
                  <a:lnTo>
                    <a:pt x="70" y="27"/>
                  </a:lnTo>
                  <a:lnTo>
                    <a:pt x="69" y="28"/>
                  </a:lnTo>
                  <a:lnTo>
                    <a:pt x="68" y="29"/>
                  </a:lnTo>
                  <a:lnTo>
                    <a:pt x="67" y="29"/>
                  </a:lnTo>
                  <a:lnTo>
                    <a:pt x="65" y="22"/>
                  </a:lnTo>
                  <a:lnTo>
                    <a:pt x="64" y="21"/>
                  </a:lnTo>
                  <a:lnTo>
                    <a:pt x="60" y="18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0"/>
                  </a:lnTo>
                  <a:lnTo>
                    <a:pt x="55" y="6"/>
                  </a:lnTo>
                  <a:lnTo>
                    <a:pt x="55" y="5"/>
                  </a:lnTo>
                  <a:lnTo>
                    <a:pt x="55" y="4"/>
                  </a:lnTo>
                  <a:lnTo>
                    <a:pt x="52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5"/>
                  </a:lnTo>
                  <a:lnTo>
                    <a:pt x="3" y="7"/>
                  </a:lnTo>
                  <a:lnTo>
                    <a:pt x="5" y="9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5" y="12"/>
                  </a:lnTo>
                  <a:lnTo>
                    <a:pt x="11" y="16"/>
                  </a:lnTo>
                  <a:lnTo>
                    <a:pt x="9" y="18"/>
                  </a:lnTo>
                  <a:lnTo>
                    <a:pt x="9" y="20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5" y="26"/>
                  </a:lnTo>
                  <a:lnTo>
                    <a:pt x="15" y="27"/>
                  </a:lnTo>
                  <a:lnTo>
                    <a:pt x="16" y="63"/>
                  </a:lnTo>
                  <a:lnTo>
                    <a:pt x="16" y="7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6" name="Freeform 15"/>
            <p:cNvSpPr>
              <a:spLocks/>
            </p:cNvSpPr>
            <p:nvPr/>
          </p:nvSpPr>
          <p:spPr bwMode="auto">
            <a:xfrm>
              <a:off x="3526" y="1438"/>
              <a:ext cx="364" cy="371"/>
            </a:xfrm>
            <a:custGeom>
              <a:avLst/>
              <a:gdLst>
                <a:gd name="T0" fmla="*/ 3917 w 71"/>
                <a:gd name="T1" fmla="*/ 8723 h 76"/>
                <a:gd name="T2" fmla="*/ 3235 w 71"/>
                <a:gd name="T3" fmla="*/ 8362 h 76"/>
                <a:gd name="T4" fmla="*/ 2968 w 71"/>
                <a:gd name="T5" fmla="*/ 7552 h 76"/>
                <a:gd name="T6" fmla="*/ 3102 w 71"/>
                <a:gd name="T7" fmla="*/ 7342 h 76"/>
                <a:gd name="T8" fmla="*/ 2840 w 71"/>
                <a:gd name="T9" fmla="*/ 6864 h 76"/>
                <a:gd name="T10" fmla="*/ 2840 w 71"/>
                <a:gd name="T11" fmla="*/ 6292 h 76"/>
                <a:gd name="T12" fmla="*/ 2287 w 71"/>
                <a:gd name="T13" fmla="*/ 5814 h 76"/>
                <a:gd name="T14" fmla="*/ 1630 w 71"/>
                <a:gd name="T15" fmla="*/ 5243 h 76"/>
                <a:gd name="T16" fmla="*/ 1077 w 71"/>
                <a:gd name="T17" fmla="*/ 5004 h 76"/>
                <a:gd name="T18" fmla="*/ 948 w 71"/>
                <a:gd name="T19" fmla="*/ 4886 h 76"/>
                <a:gd name="T20" fmla="*/ 395 w 71"/>
                <a:gd name="T21" fmla="*/ 4764 h 76"/>
                <a:gd name="T22" fmla="*/ 133 w 71"/>
                <a:gd name="T23" fmla="*/ 4525 h 76"/>
                <a:gd name="T24" fmla="*/ 261 w 71"/>
                <a:gd name="T25" fmla="*/ 3598 h 76"/>
                <a:gd name="T26" fmla="*/ 395 w 71"/>
                <a:gd name="T27" fmla="*/ 3266 h 76"/>
                <a:gd name="T28" fmla="*/ 0 w 71"/>
                <a:gd name="T29" fmla="*/ 2909 h 76"/>
                <a:gd name="T30" fmla="*/ 133 w 71"/>
                <a:gd name="T31" fmla="*/ 2548 h 76"/>
                <a:gd name="T32" fmla="*/ 682 w 71"/>
                <a:gd name="T33" fmla="*/ 1977 h 76"/>
                <a:gd name="T34" fmla="*/ 948 w 71"/>
                <a:gd name="T35" fmla="*/ 1860 h 76"/>
                <a:gd name="T36" fmla="*/ 948 w 71"/>
                <a:gd name="T37" fmla="*/ 693 h 76"/>
                <a:gd name="T38" fmla="*/ 1210 w 71"/>
                <a:gd name="T39" fmla="*/ 571 h 76"/>
                <a:gd name="T40" fmla="*/ 1758 w 71"/>
                <a:gd name="T41" fmla="*/ 571 h 76"/>
                <a:gd name="T42" fmla="*/ 2968 w 71"/>
                <a:gd name="T43" fmla="*/ 117 h 76"/>
                <a:gd name="T44" fmla="*/ 3235 w 71"/>
                <a:gd name="T45" fmla="*/ 117 h 76"/>
                <a:gd name="T46" fmla="*/ 3102 w 71"/>
                <a:gd name="T47" fmla="*/ 356 h 76"/>
                <a:gd name="T48" fmla="*/ 2968 w 71"/>
                <a:gd name="T49" fmla="*/ 693 h 76"/>
                <a:gd name="T50" fmla="*/ 3496 w 71"/>
                <a:gd name="T51" fmla="*/ 571 h 76"/>
                <a:gd name="T52" fmla="*/ 3784 w 71"/>
                <a:gd name="T53" fmla="*/ 693 h 76"/>
                <a:gd name="T54" fmla="*/ 4178 w 71"/>
                <a:gd name="T55" fmla="*/ 928 h 76"/>
                <a:gd name="T56" fmla="*/ 4312 w 71"/>
                <a:gd name="T57" fmla="*/ 1167 h 76"/>
                <a:gd name="T58" fmla="*/ 5942 w 71"/>
                <a:gd name="T59" fmla="*/ 1504 h 76"/>
                <a:gd name="T60" fmla="*/ 6465 w 71"/>
                <a:gd name="T61" fmla="*/ 1738 h 76"/>
                <a:gd name="T62" fmla="*/ 6726 w 71"/>
                <a:gd name="T63" fmla="*/ 1738 h 76"/>
                <a:gd name="T64" fmla="*/ 6860 w 71"/>
                <a:gd name="T65" fmla="*/ 1738 h 76"/>
                <a:gd name="T66" fmla="*/ 7541 w 71"/>
                <a:gd name="T67" fmla="*/ 1860 h 76"/>
                <a:gd name="T68" fmla="*/ 7541 w 71"/>
                <a:gd name="T69" fmla="*/ 1977 h 76"/>
                <a:gd name="T70" fmla="*/ 7808 w 71"/>
                <a:gd name="T71" fmla="*/ 2099 h 76"/>
                <a:gd name="T72" fmla="*/ 8228 w 71"/>
                <a:gd name="T73" fmla="*/ 2455 h 76"/>
                <a:gd name="T74" fmla="*/ 8095 w 71"/>
                <a:gd name="T75" fmla="*/ 2909 h 76"/>
                <a:gd name="T76" fmla="*/ 8490 w 71"/>
                <a:gd name="T77" fmla="*/ 2909 h 76"/>
                <a:gd name="T78" fmla="*/ 8357 w 71"/>
                <a:gd name="T79" fmla="*/ 3144 h 76"/>
                <a:gd name="T80" fmla="*/ 8623 w 71"/>
                <a:gd name="T81" fmla="*/ 3481 h 76"/>
                <a:gd name="T82" fmla="*/ 8228 w 71"/>
                <a:gd name="T83" fmla="*/ 3837 h 76"/>
                <a:gd name="T84" fmla="*/ 7936 w 71"/>
                <a:gd name="T85" fmla="*/ 4432 h 76"/>
                <a:gd name="T86" fmla="*/ 7936 w 71"/>
                <a:gd name="T87" fmla="*/ 4525 h 76"/>
                <a:gd name="T88" fmla="*/ 8490 w 71"/>
                <a:gd name="T89" fmla="*/ 4076 h 76"/>
                <a:gd name="T90" fmla="*/ 8885 w 71"/>
                <a:gd name="T91" fmla="*/ 3837 h 76"/>
                <a:gd name="T92" fmla="*/ 9172 w 71"/>
                <a:gd name="T93" fmla="*/ 3598 h 76"/>
                <a:gd name="T94" fmla="*/ 9172 w 71"/>
                <a:gd name="T95" fmla="*/ 3266 h 76"/>
                <a:gd name="T96" fmla="*/ 9305 w 71"/>
                <a:gd name="T97" fmla="*/ 3144 h 76"/>
                <a:gd name="T98" fmla="*/ 9438 w 71"/>
                <a:gd name="T99" fmla="*/ 2909 h 76"/>
                <a:gd name="T100" fmla="*/ 9567 w 71"/>
                <a:gd name="T101" fmla="*/ 3027 h 76"/>
                <a:gd name="T102" fmla="*/ 9305 w 71"/>
                <a:gd name="T103" fmla="*/ 3837 h 76"/>
                <a:gd name="T104" fmla="*/ 9172 w 71"/>
                <a:gd name="T105" fmla="*/ 4076 h 76"/>
                <a:gd name="T106" fmla="*/ 8885 w 71"/>
                <a:gd name="T107" fmla="*/ 4647 h 76"/>
                <a:gd name="T108" fmla="*/ 8885 w 71"/>
                <a:gd name="T109" fmla="*/ 5243 h 76"/>
                <a:gd name="T110" fmla="*/ 8623 w 71"/>
                <a:gd name="T111" fmla="*/ 5458 h 76"/>
                <a:gd name="T112" fmla="*/ 8751 w 71"/>
                <a:gd name="T113" fmla="*/ 6292 h 76"/>
                <a:gd name="T114" fmla="*/ 8490 w 71"/>
                <a:gd name="T115" fmla="*/ 6864 h 76"/>
                <a:gd name="T116" fmla="*/ 8751 w 71"/>
                <a:gd name="T117" fmla="*/ 8147 h 76"/>
                <a:gd name="T118" fmla="*/ 8751 w 71"/>
                <a:gd name="T119" fmla="*/ 8269 h 76"/>
                <a:gd name="T120" fmla="*/ 8751 w 71"/>
                <a:gd name="T121" fmla="*/ 8601 h 76"/>
                <a:gd name="T122" fmla="*/ 4050 w 71"/>
                <a:gd name="T123" fmla="*/ 8841 h 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76"/>
                <a:gd name="T188" fmla="*/ 71 w 71"/>
                <a:gd name="T189" fmla="*/ 76 h 7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76">
                  <a:moveTo>
                    <a:pt x="30" y="76"/>
                  </a:moveTo>
                  <a:lnTo>
                    <a:pt x="29" y="75"/>
                  </a:lnTo>
                  <a:lnTo>
                    <a:pt x="28" y="73"/>
                  </a:lnTo>
                  <a:lnTo>
                    <a:pt x="24" y="72"/>
                  </a:lnTo>
                  <a:lnTo>
                    <a:pt x="23" y="67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2" y="61"/>
                  </a:lnTo>
                  <a:lnTo>
                    <a:pt x="21" y="59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12" y="45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4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6" y="7"/>
                  </a:lnTo>
                  <a:lnTo>
                    <a:pt x="7" y="6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5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3" y="11"/>
                  </a:lnTo>
                  <a:lnTo>
                    <a:pt x="44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50" y="15"/>
                  </a:lnTo>
                  <a:lnTo>
                    <a:pt x="51" y="15"/>
                  </a:lnTo>
                  <a:lnTo>
                    <a:pt x="54" y="15"/>
                  </a:lnTo>
                  <a:lnTo>
                    <a:pt x="56" y="16"/>
                  </a:lnTo>
                  <a:lnTo>
                    <a:pt x="57" y="17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0" y="19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62" y="25"/>
                  </a:lnTo>
                  <a:lnTo>
                    <a:pt x="63" y="25"/>
                  </a:lnTo>
                  <a:lnTo>
                    <a:pt x="62" y="26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1" y="33"/>
                  </a:lnTo>
                  <a:lnTo>
                    <a:pt x="60" y="36"/>
                  </a:lnTo>
                  <a:lnTo>
                    <a:pt x="59" y="38"/>
                  </a:lnTo>
                  <a:lnTo>
                    <a:pt x="59" y="39"/>
                  </a:lnTo>
                  <a:lnTo>
                    <a:pt x="61" y="38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2"/>
                  </a:lnTo>
                  <a:lnTo>
                    <a:pt x="68" y="31"/>
                  </a:lnTo>
                  <a:lnTo>
                    <a:pt x="68" y="30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1" y="26"/>
                  </a:lnTo>
                  <a:lnTo>
                    <a:pt x="71" y="28"/>
                  </a:lnTo>
                  <a:lnTo>
                    <a:pt x="69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6" y="40"/>
                  </a:lnTo>
                  <a:lnTo>
                    <a:pt x="66" y="43"/>
                  </a:lnTo>
                  <a:lnTo>
                    <a:pt x="66" y="45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4" y="50"/>
                  </a:lnTo>
                  <a:lnTo>
                    <a:pt x="65" y="54"/>
                  </a:lnTo>
                  <a:lnTo>
                    <a:pt x="64" y="55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5" y="70"/>
                  </a:lnTo>
                  <a:lnTo>
                    <a:pt x="65" y="71"/>
                  </a:lnTo>
                  <a:lnTo>
                    <a:pt x="65" y="72"/>
                  </a:lnTo>
                  <a:lnTo>
                    <a:pt x="65" y="74"/>
                  </a:lnTo>
                  <a:lnTo>
                    <a:pt x="30" y="76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7" name="Freeform 16"/>
            <p:cNvSpPr>
              <a:spLocks/>
            </p:cNvSpPr>
            <p:nvPr/>
          </p:nvSpPr>
          <p:spPr bwMode="auto">
            <a:xfrm>
              <a:off x="3787" y="2057"/>
              <a:ext cx="509" cy="249"/>
            </a:xfrm>
            <a:custGeom>
              <a:avLst/>
              <a:gdLst>
                <a:gd name="T0" fmla="*/ 2725 w 99"/>
                <a:gd name="T1" fmla="*/ 5698 h 51"/>
                <a:gd name="T2" fmla="*/ 2591 w 99"/>
                <a:gd name="T3" fmla="*/ 5458 h 51"/>
                <a:gd name="T4" fmla="*/ 2987 w 99"/>
                <a:gd name="T5" fmla="*/ 5458 h 51"/>
                <a:gd name="T6" fmla="*/ 10864 w 99"/>
                <a:gd name="T7" fmla="*/ 4765 h 51"/>
                <a:gd name="T8" fmla="*/ 11553 w 99"/>
                <a:gd name="T9" fmla="*/ 4433 h 51"/>
                <a:gd name="T10" fmla="*/ 12108 w 99"/>
                <a:gd name="T11" fmla="*/ 4077 h 51"/>
                <a:gd name="T12" fmla="*/ 12108 w 99"/>
                <a:gd name="T13" fmla="*/ 3838 h 51"/>
                <a:gd name="T14" fmla="*/ 12237 w 99"/>
                <a:gd name="T15" fmla="*/ 3598 h 51"/>
                <a:gd name="T16" fmla="*/ 13455 w 99"/>
                <a:gd name="T17" fmla="*/ 2671 h 51"/>
                <a:gd name="T18" fmla="*/ 13321 w 99"/>
                <a:gd name="T19" fmla="*/ 2549 h 51"/>
                <a:gd name="T20" fmla="*/ 13193 w 99"/>
                <a:gd name="T21" fmla="*/ 2456 h 51"/>
                <a:gd name="T22" fmla="*/ 12900 w 99"/>
                <a:gd name="T23" fmla="*/ 2334 h 51"/>
                <a:gd name="T24" fmla="*/ 12766 w 99"/>
                <a:gd name="T25" fmla="*/ 2334 h 51"/>
                <a:gd name="T26" fmla="*/ 12237 w 99"/>
                <a:gd name="T27" fmla="*/ 1621 h 51"/>
                <a:gd name="T28" fmla="*/ 12108 w 99"/>
                <a:gd name="T29" fmla="*/ 1406 h 51"/>
                <a:gd name="T30" fmla="*/ 12108 w 99"/>
                <a:gd name="T31" fmla="*/ 928 h 51"/>
                <a:gd name="T32" fmla="*/ 11815 w 99"/>
                <a:gd name="T33" fmla="*/ 810 h 51"/>
                <a:gd name="T34" fmla="*/ 11419 w 99"/>
                <a:gd name="T35" fmla="*/ 478 h 51"/>
                <a:gd name="T36" fmla="*/ 11157 w 99"/>
                <a:gd name="T37" fmla="*/ 478 h 51"/>
                <a:gd name="T38" fmla="*/ 10997 w 99"/>
                <a:gd name="T39" fmla="*/ 693 h 51"/>
                <a:gd name="T40" fmla="*/ 10602 w 99"/>
                <a:gd name="T41" fmla="*/ 693 h 51"/>
                <a:gd name="T42" fmla="*/ 10206 w 99"/>
                <a:gd name="T43" fmla="*/ 693 h 51"/>
                <a:gd name="T44" fmla="*/ 9650 w 99"/>
                <a:gd name="T45" fmla="*/ 571 h 51"/>
                <a:gd name="T46" fmla="*/ 8961 w 99"/>
                <a:gd name="T47" fmla="*/ 478 h 51"/>
                <a:gd name="T48" fmla="*/ 8566 w 99"/>
                <a:gd name="T49" fmla="*/ 0 h 51"/>
                <a:gd name="T50" fmla="*/ 8298 w 99"/>
                <a:gd name="T51" fmla="*/ 117 h 51"/>
                <a:gd name="T52" fmla="*/ 7877 w 99"/>
                <a:gd name="T53" fmla="*/ 0 h 51"/>
                <a:gd name="T54" fmla="*/ 7877 w 99"/>
                <a:gd name="T55" fmla="*/ 239 h 51"/>
                <a:gd name="T56" fmla="*/ 7877 w 99"/>
                <a:gd name="T57" fmla="*/ 693 h 51"/>
                <a:gd name="T58" fmla="*/ 7481 w 99"/>
                <a:gd name="T59" fmla="*/ 928 h 51"/>
                <a:gd name="T60" fmla="*/ 6925 w 99"/>
                <a:gd name="T61" fmla="*/ 928 h 51"/>
                <a:gd name="T62" fmla="*/ 6267 w 99"/>
                <a:gd name="T63" fmla="*/ 2099 h 51"/>
                <a:gd name="T64" fmla="*/ 5712 w 99"/>
                <a:gd name="T65" fmla="*/ 2456 h 51"/>
                <a:gd name="T66" fmla="*/ 5311 w 99"/>
                <a:gd name="T67" fmla="*/ 2217 h 51"/>
                <a:gd name="T68" fmla="*/ 5023 w 99"/>
                <a:gd name="T69" fmla="*/ 2788 h 51"/>
                <a:gd name="T70" fmla="*/ 4756 w 99"/>
                <a:gd name="T71" fmla="*/ 2788 h 51"/>
                <a:gd name="T72" fmla="*/ 4360 w 99"/>
                <a:gd name="T73" fmla="*/ 2671 h 51"/>
                <a:gd name="T74" fmla="*/ 4072 w 99"/>
                <a:gd name="T75" fmla="*/ 3027 h 51"/>
                <a:gd name="T76" fmla="*/ 3542 w 99"/>
                <a:gd name="T77" fmla="*/ 2788 h 51"/>
                <a:gd name="T78" fmla="*/ 2725 w 99"/>
                <a:gd name="T79" fmla="*/ 2910 h 51"/>
                <a:gd name="T80" fmla="*/ 2725 w 99"/>
                <a:gd name="T81" fmla="*/ 3144 h 51"/>
                <a:gd name="T82" fmla="*/ 2458 w 99"/>
                <a:gd name="T83" fmla="*/ 3144 h 51"/>
                <a:gd name="T84" fmla="*/ 2458 w 99"/>
                <a:gd name="T85" fmla="*/ 3144 h 51"/>
                <a:gd name="T86" fmla="*/ 2298 w 99"/>
                <a:gd name="T87" fmla="*/ 3481 h 51"/>
                <a:gd name="T88" fmla="*/ 2298 w 99"/>
                <a:gd name="T89" fmla="*/ 3481 h 51"/>
                <a:gd name="T90" fmla="*/ 2458 w 99"/>
                <a:gd name="T91" fmla="*/ 3838 h 51"/>
                <a:gd name="T92" fmla="*/ 1640 w 99"/>
                <a:gd name="T93" fmla="*/ 3955 h 51"/>
                <a:gd name="T94" fmla="*/ 1769 w 99"/>
                <a:gd name="T95" fmla="*/ 4648 h 51"/>
                <a:gd name="T96" fmla="*/ 1347 w 99"/>
                <a:gd name="T97" fmla="*/ 4531 h 51"/>
                <a:gd name="T98" fmla="*/ 817 w 99"/>
                <a:gd name="T99" fmla="*/ 4433 h 51"/>
                <a:gd name="T100" fmla="*/ 555 w 99"/>
                <a:gd name="T101" fmla="*/ 4887 h 51"/>
                <a:gd name="T102" fmla="*/ 555 w 99"/>
                <a:gd name="T103" fmla="*/ 4887 h 51"/>
                <a:gd name="T104" fmla="*/ 689 w 99"/>
                <a:gd name="T105" fmla="*/ 5126 h 51"/>
                <a:gd name="T106" fmla="*/ 396 w 99"/>
                <a:gd name="T107" fmla="*/ 5698 h 51"/>
                <a:gd name="T108" fmla="*/ 134 w 99"/>
                <a:gd name="T109" fmla="*/ 5698 h 51"/>
                <a:gd name="T110" fmla="*/ 0 w 99"/>
                <a:gd name="T111" fmla="*/ 5937 h 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9"/>
                <a:gd name="T169" fmla="*/ 0 h 51"/>
                <a:gd name="T170" fmla="*/ 99 w 99"/>
                <a:gd name="T171" fmla="*/ 51 h 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9" h="51">
                  <a:moveTo>
                    <a:pt x="0" y="51"/>
                  </a:moveTo>
                  <a:lnTo>
                    <a:pt x="20" y="49"/>
                  </a:lnTo>
                  <a:lnTo>
                    <a:pt x="20" y="48"/>
                  </a:lnTo>
                  <a:lnTo>
                    <a:pt x="19" y="47"/>
                  </a:lnTo>
                  <a:lnTo>
                    <a:pt x="22" y="46"/>
                  </a:lnTo>
                  <a:lnTo>
                    <a:pt x="22" y="47"/>
                  </a:lnTo>
                  <a:lnTo>
                    <a:pt x="78" y="42"/>
                  </a:lnTo>
                  <a:lnTo>
                    <a:pt x="80" y="41"/>
                  </a:lnTo>
                  <a:lnTo>
                    <a:pt x="80" y="40"/>
                  </a:lnTo>
                  <a:lnTo>
                    <a:pt x="85" y="38"/>
                  </a:lnTo>
                  <a:lnTo>
                    <a:pt x="86" y="37"/>
                  </a:lnTo>
                  <a:lnTo>
                    <a:pt x="89" y="35"/>
                  </a:lnTo>
                  <a:lnTo>
                    <a:pt x="89" y="34"/>
                  </a:lnTo>
                  <a:lnTo>
                    <a:pt x="89" y="33"/>
                  </a:lnTo>
                  <a:lnTo>
                    <a:pt x="90" y="32"/>
                  </a:lnTo>
                  <a:lnTo>
                    <a:pt x="90" y="31"/>
                  </a:lnTo>
                  <a:lnTo>
                    <a:pt x="92" y="29"/>
                  </a:lnTo>
                  <a:lnTo>
                    <a:pt x="99" y="23"/>
                  </a:lnTo>
                  <a:lnTo>
                    <a:pt x="99" y="22"/>
                  </a:lnTo>
                  <a:lnTo>
                    <a:pt x="98" y="22"/>
                  </a:lnTo>
                  <a:lnTo>
                    <a:pt x="97" y="22"/>
                  </a:lnTo>
                  <a:lnTo>
                    <a:pt x="97" y="21"/>
                  </a:lnTo>
                  <a:lnTo>
                    <a:pt x="95" y="20"/>
                  </a:lnTo>
                  <a:lnTo>
                    <a:pt x="95" y="21"/>
                  </a:lnTo>
                  <a:lnTo>
                    <a:pt x="94" y="20"/>
                  </a:lnTo>
                  <a:lnTo>
                    <a:pt x="92" y="18"/>
                  </a:lnTo>
                  <a:lnTo>
                    <a:pt x="90" y="14"/>
                  </a:lnTo>
                  <a:lnTo>
                    <a:pt x="89" y="13"/>
                  </a:lnTo>
                  <a:lnTo>
                    <a:pt x="89" y="12"/>
                  </a:lnTo>
                  <a:lnTo>
                    <a:pt x="89" y="10"/>
                  </a:lnTo>
                  <a:lnTo>
                    <a:pt x="89" y="8"/>
                  </a:lnTo>
                  <a:lnTo>
                    <a:pt x="87" y="7"/>
                  </a:lnTo>
                  <a:lnTo>
                    <a:pt x="86" y="6"/>
                  </a:lnTo>
                  <a:lnTo>
                    <a:pt x="84" y="4"/>
                  </a:lnTo>
                  <a:lnTo>
                    <a:pt x="8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1" y="6"/>
                  </a:lnTo>
                  <a:lnTo>
                    <a:pt x="80" y="6"/>
                  </a:lnTo>
                  <a:lnTo>
                    <a:pt x="78" y="6"/>
                  </a:lnTo>
                  <a:lnTo>
                    <a:pt x="76" y="5"/>
                  </a:lnTo>
                  <a:lnTo>
                    <a:pt x="75" y="6"/>
                  </a:lnTo>
                  <a:lnTo>
                    <a:pt x="74" y="7"/>
                  </a:lnTo>
                  <a:lnTo>
                    <a:pt x="71" y="5"/>
                  </a:lnTo>
                  <a:lnTo>
                    <a:pt x="68" y="5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0"/>
                  </a:lnTo>
                  <a:lnTo>
                    <a:pt x="61" y="1"/>
                  </a:lnTo>
                  <a:lnTo>
                    <a:pt x="59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8" y="5"/>
                  </a:lnTo>
                  <a:lnTo>
                    <a:pt x="58" y="6"/>
                  </a:lnTo>
                  <a:lnTo>
                    <a:pt x="56" y="7"/>
                  </a:lnTo>
                  <a:lnTo>
                    <a:pt x="55" y="8"/>
                  </a:lnTo>
                  <a:lnTo>
                    <a:pt x="52" y="8"/>
                  </a:lnTo>
                  <a:lnTo>
                    <a:pt x="51" y="8"/>
                  </a:lnTo>
                  <a:lnTo>
                    <a:pt x="51" y="11"/>
                  </a:lnTo>
                  <a:lnTo>
                    <a:pt x="46" y="18"/>
                  </a:lnTo>
                  <a:lnTo>
                    <a:pt x="45" y="21"/>
                  </a:lnTo>
                  <a:lnTo>
                    <a:pt x="42" y="21"/>
                  </a:lnTo>
                  <a:lnTo>
                    <a:pt x="40" y="19"/>
                  </a:lnTo>
                  <a:lnTo>
                    <a:pt x="39" y="19"/>
                  </a:lnTo>
                  <a:lnTo>
                    <a:pt x="38" y="20"/>
                  </a:lnTo>
                  <a:lnTo>
                    <a:pt x="37" y="24"/>
                  </a:lnTo>
                  <a:lnTo>
                    <a:pt x="36" y="25"/>
                  </a:lnTo>
                  <a:lnTo>
                    <a:pt x="35" y="24"/>
                  </a:lnTo>
                  <a:lnTo>
                    <a:pt x="34" y="23"/>
                  </a:lnTo>
                  <a:lnTo>
                    <a:pt x="32" y="23"/>
                  </a:lnTo>
                  <a:lnTo>
                    <a:pt x="31" y="26"/>
                  </a:lnTo>
                  <a:lnTo>
                    <a:pt x="30" y="26"/>
                  </a:lnTo>
                  <a:lnTo>
                    <a:pt x="26" y="24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20" y="26"/>
                  </a:lnTo>
                  <a:lnTo>
                    <a:pt x="20" y="27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7" y="30"/>
                  </a:lnTo>
                  <a:lnTo>
                    <a:pt x="18" y="32"/>
                  </a:lnTo>
                  <a:lnTo>
                    <a:pt x="18" y="33"/>
                  </a:lnTo>
                  <a:lnTo>
                    <a:pt x="14" y="34"/>
                  </a:lnTo>
                  <a:lnTo>
                    <a:pt x="12" y="34"/>
                  </a:lnTo>
                  <a:lnTo>
                    <a:pt x="13" y="36"/>
                  </a:lnTo>
                  <a:lnTo>
                    <a:pt x="13" y="40"/>
                  </a:lnTo>
                  <a:lnTo>
                    <a:pt x="12" y="40"/>
                  </a:lnTo>
                  <a:lnTo>
                    <a:pt x="10" y="39"/>
                  </a:lnTo>
                  <a:lnTo>
                    <a:pt x="8" y="38"/>
                  </a:lnTo>
                  <a:lnTo>
                    <a:pt x="6" y="38"/>
                  </a:lnTo>
                  <a:lnTo>
                    <a:pt x="4" y="39"/>
                  </a:lnTo>
                  <a:lnTo>
                    <a:pt x="4" y="42"/>
                  </a:lnTo>
                  <a:lnTo>
                    <a:pt x="5" y="43"/>
                  </a:lnTo>
                  <a:lnTo>
                    <a:pt x="5" y="44"/>
                  </a:lnTo>
                  <a:lnTo>
                    <a:pt x="4" y="49"/>
                  </a:lnTo>
                  <a:lnTo>
                    <a:pt x="3" y="49"/>
                  </a:lnTo>
                  <a:lnTo>
                    <a:pt x="1" y="4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8" name="Freeform 17"/>
            <p:cNvSpPr>
              <a:spLocks/>
            </p:cNvSpPr>
            <p:nvPr/>
          </p:nvSpPr>
          <p:spPr bwMode="auto">
            <a:xfrm>
              <a:off x="3742" y="2243"/>
              <a:ext cx="568" cy="190"/>
            </a:xfrm>
            <a:custGeom>
              <a:avLst/>
              <a:gdLst>
                <a:gd name="T0" fmla="*/ 14875 w 111"/>
                <a:gd name="T1" fmla="*/ 0 h 39"/>
                <a:gd name="T2" fmla="*/ 11913 w 111"/>
                <a:gd name="T3" fmla="*/ 356 h 39"/>
                <a:gd name="T4" fmla="*/ 11652 w 111"/>
                <a:gd name="T5" fmla="*/ 453 h 39"/>
                <a:gd name="T6" fmla="*/ 4165 w 111"/>
                <a:gd name="T7" fmla="*/ 1043 h 39"/>
                <a:gd name="T8" fmla="*/ 4165 w 111"/>
                <a:gd name="T9" fmla="*/ 926 h 39"/>
                <a:gd name="T10" fmla="*/ 3746 w 111"/>
                <a:gd name="T11" fmla="*/ 1043 h 39"/>
                <a:gd name="T12" fmla="*/ 3874 w 111"/>
                <a:gd name="T13" fmla="*/ 1164 h 39"/>
                <a:gd name="T14" fmla="*/ 3874 w 111"/>
                <a:gd name="T15" fmla="*/ 1281 h 39"/>
                <a:gd name="T16" fmla="*/ 1203 w 111"/>
                <a:gd name="T17" fmla="*/ 1496 h 39"/>
                <a:gd name="T18" fmla="*/ 1075 w 111"/>
                <a:gd name="T19" fmla="*/ 1734 h 39"/>
                <a:gd name="T20" fmla="*/ 942 w 111"/>
                <a:gd name="T21" fmla="*/ 2090 h 39"/>
                <a:gd name="T22" fmla="*/ 1075 w 111"/>
                <a:gd name="T23" fmla="*/ 2207 h 39"/>
                <a:gd name="T24" fmla="*/ 942 w 111"/>
                <a:gd name="T25" fmla="*/ 2538 h 39"/>
                <a:gd name="T26" fmla="*/ 942 w 111"/>
                <a:gd name="T27" fmla="*/ 2538 h 39"/>
                <a:gd name="T28" fmla="*/ 942 w 111"/>
                <a:gd name="T29" fmla="*/ 2660 h 39"/>
                <a:gd name="T30" fmla="*/ 814 w 111"/>
                <a:gd name="T31" fmla="*/ 2894 h 39"/>
                <a:gd name="T32" fmla="*/ 681 w 111"/>
                <a:gd name="T33" fmla="*/ 3016 h 39"/>
                <a:gd name="T34" fmla="*/ 522 w 111"/>
                <a:gd name="T35" fmla="*/ 3464 h 39"/>
                <a:gd name="T36" fmla="*/ 261 w 111"/>
                <a:gd name="T37" fmla="*/ 3703 h 39"/>
                <a:gd name="T38" fmla="*/ 261 w 111"/>
                <a:gd name="T39" fmla="*/ 4058 h 39"/>
                <a:gd name="T40" fmla="*/ 261 w 111"/>
                <a:gd name="T41" fmla="*/ 4389 h 39"/>
                <a:gd name="T42" fmla="*/ 261 w 111"/>
                <a:gd name="T43" fmla="*/ 4389 h 39"/>
                <a:gd name="T44" fmla="*/ 0 w 111"/>
                <a:gd name="T45" fmla="*/ 4511 h 39"/>
                <a:gd name="T46" fmla="*/ 3874 w 111"/>
                <a:gd name="T47" fmla="*/ 4273 h 39"/>
                <a:gd name="T48" fmla="*/ 8720 w 111"/>
                <a:gd name="T49" fmla="*/ 3941 h 39"/>
                <a:gd name="T50" fmla="*/ 10449 w 111"/>
                <a:gd name="T51" fmla="*/ 3703 h 39"/>
                <a:gd name="T52" fmla="*/ 10577 w 111"/>
                <a:gd name="T53" fmla="*/ 3230 h 39"/>
                <a:gd name="T54" fmla="*/ 10710 w 111"/>
                <a:gd name="T55" fmla="*/ 3230 h 39"/>
                <a:gd name="T56" fmla="*/ 10710 w 111"/>
                <a:gd name="T57" fmla="*/ 3230 h 39"/>
                <a:gd name="T58" fmla="*/ 10838 w 111"/>
                <a:gd name="T59" fmla="*/ 3133 h 39"/>
                <a:gd name="T60" fmla="*/ 10997 w 111"/>
                <a:gd name="T61" fmla="*/ 3016 h 39"/>
                <a:gd name="T62" fmla="*/ 10838 w 111"/>
                <a:gd name="T63" fmla="*/ 2894 h 39"/>
                <a:gd name="T64" fmla="*/ 10997 w 111"/>
                <a:gd name="T65" fmla="*/ 2777 h 39"/>
                <a:gd name="T66" fmla="*/ 11130 w 111"/>
                <a:gd name="T67" fmla="*/ 2660 h 39"/>
                <a:gd name="T68" fmla="*/ 11524 w 111"/>
                <a:gd name="T69" fmla="*/ 2538 h 39"/>
                <a:gd name="T70" fmla="*/ 11913 w 111"/>
                <a:gd name="T71" fmla="*/ 2421 h 39"/>
                <a:gd name="T72" fmla="*/ 12332 w 111"/>
                <a:gd name="T73" fmla="*/ 2090 h 39"/>
                <a:gd name="T74" fmla="*/ 12465 w 111"/>
                <a:gd name="T75" fmla="*/ 2090 h 39"/>
                <a:gd name="T76" fmla="*/ 12726 w 111"/>
                <a:gd name="T77" fmla="*/ 1851 h 39"/>
                <a:gd name="T78" fmla="*/ 12859 w 111"/>
                <a:gd name="T79" fmla="*/ 1613 h 39"/>
                <a:gd name="T80" fmla="*/ 12859 w 111"/>
                <a:gd name="T81" fmla="*/ 1613 h 39"/>
                <a:gd name="T82" fmla="*/ 12987 w 111"/>
                <a:gd name="T83" fmla="*/ 1613 h 39"/>
                <a:gd name="T84" fmla="*/ 13120 w 111"/>
                <a:gd name="T85" fmla="*/ 1613 h 39"/>
                <a:gd name="T86" fmla="*/ 13120 w 111"/>
                <a:gd name="T87" fmla="*/ 1496 h 39"/>
                <a:gd name="T88" fmla="*/ 13274 w 111"/>
                <a:gd name="T89" fmla="*/ 1379 h 39"/>
                <a:gd name="T90" fmla="*/ 13274 w 111"/>
                <a:gd name="T91" fmla="*/ 1379 h 39"/>
                <a:gd name="T92" fmla="*/ 13407 w 111"/>
                <a:gd name="T93" fmla="*/ 1496 h 39"/>
                <a:gd name="T94" fmla="*/ 13540 w 111"/>
                <a:gd name="T95" fmla="*/ 1379 h 39"/>
                <a:gd name="T96" fmla="*/ 13540 w 111"/>
                <a:gd name="T97" fmla="*/ 1379 h 39"/>
                <a:gd name="T98" fmla="*/ 13801 w 111"/>
                <a:gd name="T99" fmla="*/ 1164 h 39"/>
                <a:gd name="T100" fmla="*/ 13929 w 111"/>
                <a:gd name="T101" fmla="*/ 1164 h 39"/>
                <a:gd name="T102" fmla="*/ 14190 w 111"/>
                <a:gd name="T103" fmla="*/ 1164 h 39"/>
                <a:gd name="T104" fmla="*/ 14609 w 111"/>
                <a:gd name="T105" fmla="*/ 687 h 39"/>
                <a:gd name="T106" fmla="*/ 14742 w 111"/>
                <a:gd name="T107" fmla="*/ 570 h 39"/>
                <a:gd name="T108" fmla="*/ 14875 w 111"/>
                <a:gd name="T109" fmla="*/ 453 h 39"/>
                <a:gd name="T110" fmla="*/ 14875 w 111"/>
                <a:gd name="T111" fmla="*/ 356 h 39"/>
                <a:gd name="T112" fmla="*/ 14875 w 111"/>
                <a:gd name="T113" fmla="*/ 117 h 39"/>
                <a:gd name="T114" fmla="*/ 14875 w 111"/>
                <a:gd name="T115" fmla="*/ 0 h 39"/>
                <a:gd name="T116" fmla="*/ 14875 w 111"/>
                <a:gd name="T117" fmla="*/ 0 h 3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1"/>
                <a:gd name="T178" fmla="*/ 0 h 39"/>
                <a:gd name="T179" fmla="*/ 111 w 111"/>
                <a:gd name="T180" fmla="*/ 39 h 3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1" h="39">
                  <a:moveTo>
                    <a:pt x="111" y="0"/>
                  </a:moveTo>
                  <a:lnTo>
                    <a:pt x="89" y="3"/>
                  </a:lnTo>
                  <a:lnTo>
                    <a:pt x="87" y="4"/>
                  </a:lnTo>
                  <a:lnTo>
                    <a:pt x="31" y="9"/>
                  </a:lnTo>
                  <a:lnTo>
                    <a:pt x="31" y="8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9" y="13"/>
                  </a:lnTo>
                  <a:lnTo>
                    <a:pt x="8" y="15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7" y="22"/>
                  </a:lnTo>
                  <a:lnTo>
                    <a:pt x="7" y="23"/>
                  </a:lnTo>
                  <a:lnTo>
                    <a:pt x="6" y="25"/>
                  </a:lnTo>
                  <a:lnTo>
                    <a:pt x="5" y="26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2" y="35"/>
                  </a:lnTo>
                  <a:lnTo>
                    <a:pt x="2" y="38"/>
                  </a:lnTo>
                  <a:lnTo>
                    <a:pt x="0" y="39"/>
                  </a:lnTo>
                  <a:lnTo>
                    <a:pt x="29" y="37"/>
                  </a:lnTo>
                  <a:lnTo>
                    <a:pt x="65" y="34"/>
                  </a:lnTo>
                  <a:lnTo>
                    <a:pt x="78" y="32"/>
                  </a:lnTo>
                  <a:lnTo>
                    <a:pt x="79" y="28"/>
                  </a:lnTo>
                  <a:lnTo>
                    <a:pt x="80" y="28"/>
                  </a:lnTo>
                  <a:lnTo>
                    <a:pt x="81" y="27"/>
                  </a:lnTo>
                  <a:lnTo>
                    <a:pt x="82" y="26"/>
                  </a:lnTo>
                  <a:lnTo>
                    <a:pt x="81" y="25"/>
                  </a:lnTo>
                  <a:lnTo>
                    <a:pt x="82" y="24"/>
                  </a:lnTo>
                  <a:lnTo>
                    <a:pt x="83" y="23"/>
                  </a:lnTo>
                  <a:lnTo>
                    <a:pt x="86" y="22"/>
                  </a:lnTo>
                  <a:lnTo>
                    <a:pt x="89" y="21"/>
                  </a:lnTo>
                  <a:lnTo>
                    <a:pt x="92" y="18"/>
                  </a:lnTo>
                  <a:lnTo>
                    <a:pt x="93" y="18"/>
                  </a:lnTo>
                  <a:lnTo>
                    <a:pt x="95" y="16"/>
                  </a:lnTo>
                  <a:lnTo>
                    <a:pt x="96" y="14"/>
                  </a:lnTo>
                  <a:lnTo>
                    <a:pt x="97" y="14"/>
                  </a:lnTo>
                  <a:lnTo>
                    <a:pt x="98" y="14"/>
                  </a:lnTo>
                  <a:lnTo>
                    <a:pt x="98" y="13"/>
                  </a:lnTo>
                  <a:lnTo>
                    <a:pt x="99" y="12"/>
                  </a:lnTo>
                  <a:lnTo>
                    <a:pt x="100" y="13"/>
                  </a:lnTo>
                  <a:lnTo>
                    <a:pt x="101" y="12"/>
                  </a:lnTo>
                  <a:lnTo>
                    <a:pt x="103" y="10"/>
                  </a:lnTo>
                  <a:lnTo>
                    <a:pt x="104" y="10"/>
                  </a:lnTo>
                  <a:lnTo>
                    <a:pt x="106" y="10"/>
                  </a:lnTo>
                  <a:lnTo>
                    <a:pt x="109" y="6"/>
                  </a:lnTo>
                  <a:lnTo>
                    <a:pt x="110" y="5"/>
                  </a:lnTo>
                  <a:lnTo>
                    <a:pt x="111" y="4"/>
                  </a:lnTo>
                  <a:lnTo>
                    <a:pt x="111" y="3"/>
                  </a:lnTo>
                  <a:lnTo>
                    <a:pt x="111" y="1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9" name="Freeform 18"/>
            <p:cNvSpPr>
              <a:spLocks/>
            </p:cNvSpPr>
            <p:nvPr/>
          </p:nvSpPr>
          <p:spPr bwMode="auto">
            <a:xfrm>
              <a:off x="3890" y="2409"/>
              <a:ext cx="266" cy="404"/>
            </a:xfrm>
            <a:custGeom>
              <a:avLst/>
              <a:gdLst>
                <a:gd name="T0" fmla="*/ 0 w 52"/>
                <a:gd name="T1" fmla="*/ 355 h 83"/>
                <a:gd name="T2" fmla="*/ 133 w 52"/>
                <a:gd name="T3" fmla="*/ 569 h 83"/>
                <a:gd name="T4" fmla="*/ 0 w 52"/>
                <a:gd name="T5" fmla="*/ 6347 h 83"/>
                <a:gd name="T6" fmla="*/ 0 w 52"/>
                <a:gd name="T7" fmla="*/ 6561 h 83"/>
                <a:gd name="T8" fmla="*/ 394 w 52"/>
                <a:gd name="T9" fmla="*/ 9453 h 83"/>
                <a:gd name="T10" fmla="*/ 522 w 52"/>
                <a:gd name="T11" fmla="*/ 9453 h 83"/>
                <a:gd name="T12" fmla="*/ 680 w 52"/>
                <a:gd name="T13" fmla="*/ 9336 h 83"/>
                <a:gd name="T14" fmla="*/ 941 w 52"/>
                <a:gd name="T15" fmla="*/ 9453 h 83"/>
                <a:gd name="T16" fmla="*/ 1074 w 52"/>
                <a:gd name="T17" fmla="*/ 9336 h 83"/>
                <a:gd name="T18" fmla="*/ 1074 w 52"/>
                <a:gd name="T19" fmla="*/ 8883 h 83"/>
                <a:gd name="T20" fmla="*/ 1202 w 52"/>
                <a:gd name="T21" fmla="*/ 8649 h 83"/>
                <a:gd name="T22" fmla="*/ 1335 w 52"/>
                <a:gd name="T23" fmla="*/ 8883 h 83"/>
                <a:gd name="T24" fmla="*/ 1335 w 52"/>
                <a:gd name="T25" fmla="*/ 9005 h 83"/>
                <a:gd name="T26" fmla="*/ 1463 w 52"/>
                <a:gd name="T27" fmla="*/ 9214 h 83"/>
                <a:gd name="T28" fmla="*/ 1755 w 52"/>
                <a:gd name="T29" fmla="*/ 9569 h 83"/>
                <a:gd name="T30" fmla="*/ 1882 w 52"/>
                <a:gd name="T31" fmla="*/ 9569 h 83"/>
                <a:gd name="T32" fmla="*/ 2015 w 52"/>
                <a:gd name="T33" fmla="*/ 9569 h 83"/>
                <a:gd name="T34" fmla="*/ 2276 w 52"/>
                <a:gd name="T35" fmla="*/ 9336 h 83"/>
                <a:gd name="T36" fmla="*/ 2276 w 52"/>
                <a:gd name="T37" fmla="*/ 9336 h 83"/>
                <a:gd name="T38" fmla="*/ 2409 w 52"/>
                <a:gd name="T39" fmla="*/ 9214 h 83"/>
                <a:gd name="T40" fmla="*/ 2409 w 52"/>
                <a:gd name="T41" fmla="*/ 9214 h 83"/>
                <a:gd name="T42" fmla="*/ 2409 w 52"/>
                <a:gd name="T43" fmla="*/ 9122 h 83"/>
                <a:gd name="T44" fmla="*/ 2276 w 52"/>
                <a:gd name="T45" fmla="*/ 9122 h 83"/>
                <a:gd name="T46" fmla="*/ 2276 w 52"/>
                <a:gd name="T47" fmla="*/ 9005 h 83"/>
                <a:gd name="T48" fmla="*/ 2409 w 52"/>
                <a:gd name="T49" fmla="*/ 8883 h 83"/>
                <a:gd name="T50" fmla="*/ 2409 w 52"/>
                <a:gd name="T51" fmla="*/ 8766 h 83"/>
                <a:gd name="T52" fmla="*/ 2143 w 52"/>
                <a:gd name="T53" fmla="*/ 8649 h 83"/>
                <a:gd name="T54" fmla="*/ 2143 w 52"/>
                <a:gd name="T55" fmla="*/ 8649 h 83"/>
                <a:gd name="T56" fmla="*/ 2015 w 52"/>
                <a:gd name="T57" fmla="*/ 8649 h 83"/>
                <a:gd name="T58" fmla="*/ 1882 w 52"/>
                <a:gd name="T59" fmla="*/ 8411 h 83"/>
                <a:gd name="T60" fmla="*/ 1882 w 52"/>
                <a:gd name="T61" fmla="*/ 8294 h 83"/>
                <a:gd name="T62" fmla="*/ 1882 w 52"/>
                <a:gd name="T63" fmla="*/ 8197 h 83"/>
                <a:gd name="T64" fmla="*/ 1882 w 52"/>
                <a:gd name="T65" fmla="*/ 8197 h 83"/>
                <a:gd name="T66" fmla="*/ 1882 w 52"/>
                <a:gd name="T67" fmla="*/ 8080 h 83"/>
                <a:gd name="T68" fmla="*/ 6962 w 52"/>
                <a:gd name="T69" fmla="*/ 7603 h 83"/>
                <a:gd name="T70" fmla="*/ 6962 w 52"/>
                <a:gd name="T71" fmla="*/ 7486 h 83"/>
                <a:gd name="T72" fmla="*/ 6701 w 52"/>
                <a:gd name="T73" fmla="*/ 7272 h 83"/>
                <a:gd name="T74" fmla="*/ 6701 w 52"/>
                <a:gd name="T75" fmla="*/ 6683 h 83"/>
                <a:gd name="T76" fmla="*/ 6435 w 52"/>
                <a:gd name="T77" fmla="*/ 6347 h 83"/>
                <a:gd name="T78" fmla="*/ 6435 w 52"/>
                <a:gd name="T79" fmla="*/ 5992 h 83"/>
                <a:gd name="T80" fmla="*/ 6568 w 52"/>
                <a:gd name="T81" fmla="*/ 5758 h 83"/>
                <a:gd name="T82" fmla="*/ 6568 w 52"/>
                <a:gd name="T83" fmla="*/ 5427 h 83"/>
                <a:gd name="T84" fmla="*/ 6701 w 52"/>
                <a:gd name="T85" fmla="*/ 5189 h 83"/>
                <a:gd name="T86" fmla="*/ 6829 w 52"/>
                <a:gd name="T87" fmla="*/ 5189 h 83"/>
                <a:gd name="T88" fmla="*/ 6568 w 52"/>
                <a:gd name="T89" fmla="*/ 5072 h 83"/>
                <a:gd name="T90" fmla="*/ 6701 w 52"/>
                <a:gd name="T91" fmla="*/ 4833 h 83"/>
                <a:gd name="T92" fmla="*/ 6568 w 52"/>
                <a:gd name="T93" fmla="*/ 4736 h 83"/>
                <a:gd name="T94" fmla="*/ 6435 w 52"/>
                <a:gd name="T95" fmla="*/ 4619 h 83"/>
                <a:gd name="T96" fmla="*/ 6282 w 52"/>
                <a:gd name="T97" fmla="*/ 4502 h 83"/>
                <a:gd name="T98" fmla="*/ 6149 w 52"/>
                <a:gd name="T99" fmla="*/ 4264 h 83"/>
                <a:gd name="T100" fmla="*/ 6021 w 52"/>
                <a:gd name="T101" fmla="*/ 4147 h 83"/>
                <a:gd name="T102" fmla="*/ 4814 w 52"/>
                <a:gd name="T103" fmla="*/ 0 h 83"/>
                <a:gd name="T104" fmla="*/ 0 w 52"/>
                <a:gd name="T105" fmla="*/ 355 h 83"/>
                <a:gd name="T106" fmla="*/ 0 w 52"/>
                <a:gd name="T107" fmla="*/ 355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"/>
                <a:gd name="T163" fmla="*/ 0 h 83"/>
                <a:gd name="T164" fmla="*/ 52 w 52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" h="83">
                  <a:moveTo>
                    <a:pt x="0" y="3"/>
                  </a:moveTo>
                  <a:lnTo>
                    <a:pt x="1" y="5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3" y="82"/>
                  </a:lnTo>
                  <a:lnTo>
                    <a:pt x="4" y="82"/>
                  </a:lnTo>
                  <a:lnTo>
                    <a:pt x="5" y="81"/>
                  </a:lnTo>
                  <a:lnTo>
                    <a:pt x="7" y="82"/>
                  </a:lnTo>
                  <a:lnTo>
                    <a:pt x="8" y="81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10" y="77"/>
                  </a:lnTo>
                  <a:lnTo>
                    <a:pt x="10" y="78"/>
                  </a:lnTo>
                  <a:lnTo>
                    <a:pt x="11" y="80"/>
                  </a:lnTo>
                  <a:lnTo>
                    <a:pt x="13" y="83"/>
                  </a:lnTo>
                  <a:lnTo>
                    <a:pt x="14" y="83"/>
                  </a:lnTo>
                  <a:lnTo>
                    <a:pt x="15" y="83"/>
                  </a:lnTo>
                  <a:lnTo>
                    <a:pt x="17" y="81"/>
                  </a:lnTo>
                  <a:lnTo>
                    <a:pt x="18" y="80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7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4" y="73"/>
                  </a:lnTo>
                  <a:lnTo>
                    <a:pt x="14" y="72"/>
                  </a:lnTo>
                  <a:lnTo>
                    <a:pt x="14" y="71"/>
                  </a:lnTo>
                  <a:lnTo>
                    <a:pt x="14" y="70"/>
                  </a:lnTo>
                  <a:lnTo>
                    <a:pt x="52" y="66"/>
                  </a:lnTo>
                  <a:lnTo>
                    <a:pt x="52" y="65"/>
                  </a:lnTo>
                  <a:lnTo>
                    <a:pt x="50" y="63"/>
                  </a:lnTo>
                  <a:lnTo>
                    <a:pt x="50" y="58"/>
                  </a:lnTo>
                  <a:lnTo>
                    <a:pt x="48" y="55"/>
                  </a:lnTo>
                  <a:lnTo>
                    <a:pt x="48" y="52"/>
                  </a:lnTo>
                  <a:lnTo>
                    <a:pt x="49" y="50"/>
                  </a:lnTo>
                  <a:lnTo>
                    <a:pt x="49" y="47"/>
                  </a:lnTo>
                  <a:lnTo>
                    <a:pt x="50" y="45"/>
                  </a:lnTo>
                  <a:lnTo>
                    <a:pt x="51" y="45"/>
                  </a:lnTo>
                  <a:lnTo>
                    <a:pt x="49" y="44"/>
                  </a:lnTo>
                  <a:lnTo>
                    <a:pt x="50" y="42"/>
                  </a:lnTo>
                  <a:lnTo>
                    <a:pt x="49" y="41"/>
                  </a:lnTo>
                  <a:lnTo>
                    <a:pt x="48" y="40"/>
                  </a:lnTo>
                  <a:lnTo>
                    <a:pt x="47" y="39"/>
                  </a:lnTo>
                  <a:lnTo>
                    <a:pt x="46" y="37"/>
                  </a:lnTo>
                  <a:lnTo>
                    <a:pt x="45" y="36"/>
                  </a:lnTo>
                  <a:lnTo>
                    <a:pt x="3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0" name="Freeform 19"/>
            <p:cNvSpPr>
              <a:spLocks/>
            </p:cNvSpPr>
            <p:nvPr/>
          </p:nvSpPr>
          <p:spPr bwMode="auto">
            <a:xfrm>
              <a:off x="4060" y="1789"/>
              <a:ext cx="291" cy="307"/>
            </a:xfrm>
            <a:custGeom>
              <a:avLst/>
              <a:gdLst>
                <a:gd name="T0" fmla="*/ 679 w 57"/>
                <a:gd name="T1" fmla="*/ 6364 h 63"/>
                <a:gd name="T2" fmla="*/ 1067 w 57"/>
                <a:gd name="T3" fmla="*/ 6481 h 63"/>
                <a:gd name="T4" fmla="*/ 1327 w 57"/>
                <a:gd name="T5" fmla="*/ 6364 h 63"/>
                <a:gd name="T6" fmla="*/ 1720 w 57"/>
                <a:gd name="T7" fmla="*/ 6837 h 63"/>
                <a:gd name="T8" fmla="*/ 2399 w 57"/>
                <a:gd name="T9" fmla="*/ 6934 h 63"/>
                <a:gd name="T10" fmla="*/ 2920 w 57"/>
                <a:gd name="T11" fmla="*/ 7051 h 63"/>
                <a:gd name="T12" fmla="*/ 3334 w 57"/>
                <a:gd name="T13" fmla="*/ 7051 h 63"/>
                <a:gd name="T14" fmla="*/ 3727 w 57"/>
                <a:gd name="T15" fmla="*/ 7051 h 63"/>
                <a:gd name="T16" fmla="*/ 3860 w 57"/>
                <a:gd name="T17" fmla="*/ 6837 h 63"/>
                <a:gd name="T18" fmla="*/ 4120 w 57"/>
                <a:gd name="T19" fmla="*/ 6837 h 63"/>
                <a:gd name="T20" fmla="*/ 4533 w 57"/>
                <a:gd name="T21" fmla="*/ 7173 h 63"/>
                <a:gd name="T22" fmla="*/ 4794 w 57"/>
                <a:gd name="T23" fmla="*/ 7290 h 63"/>
                <a:gd name="T24" fmla="*/ 5187 w 57"/>
                <a:gd name="T25" fmla="*/ 7051 h 63"/>
                <a:gd name="T26" fmla="*/ 5315 w 57"/>
                <a:gd name="T27" fmla="*/ 6720 h 63"/>
                <a:gd name="T28" fmla="*/ 5447 w 57"/>
                <a:gd name="T29" fmla="*/ 6008 h 63"/>
                <a:gd name="T30" fmla="*/ 5866 w 57"/>
                <a:gd name="T31" fmla="*/ 6247 h 63"/>
                <a:gd name="T32" fmla="*/ 5994 w 57"/>
                <a:gd name="T33" fmla="*/ 5911 h 63"/>
                <a:gd name="T34" fmla="*/ 6254 w 57"/>
                <a:gd name="T35" fmla="*/ 5438 h 63"/>
                <a:gd name="T36" fmla="*/ 6387 w 57"/>
                <a:gd name="T37" fmla="*/ 5200 h 63"/>
                <a:gd name="T38" fmla="*/ 6775 w 57"/>
                <a:gd name="T39" fmla="*/ 5083 h 63"/>
                <a:gd name="T40" fmla="*/ 7066 w 57"/>
                <a:gd name="T41" fmla="*/ 4751 h 63"/>
                <a:gd name="T42" fmla="*/ 7326 w 57"/>
                <a:gd name="T43" fmla="*/ 4512 h 63"/>
                <a:gd name="T44" fmla="*/ 7326 w 57"/>
                <a:gd name="T45" fmla="*/ 4157 h 63"/>
                <a:gd name="T46" fmla="*/ 7454 w 57"/>
                <a:gd name="T47" fmla="*/ 3942 h 63"/>
                <a:gd name="T48" fmla="*/ 7193 w 57"/>
                <a:gd name="T49" fmla="*/ 3016 h 63"/>
                <a:gd name="T50" fmla="*/ 7326 w 57"/>
                <a:gd name="T51" fmla="*/ 2661 h 63"/>
                <a:gd name="T52" fmla="*/ 7586 w 57"/>
                <a:gd name="T53" fmla="*/ 2539 h 63"/>
                <a:gd name="T54" fmla="*/ 6126 w 57"/>
                <a:gd name="T55" fmla="*/ 356 h 63"/>
                <a:gd name="T56" fmla="*/ 5580 w 57"/>
                <a:gd name="T57" fmla="*/ 687 h 63"/>
                <a:gd name="T58" fmla="*/ 4927 w 57"/>
                <a:gd name="T59" fmla="*/ 1165 h 63"/>
                <a:gd name="T60" fmla="*/ 4533 w 57"/>
                <a:gd name="T61" fmla="*/ 1165 h 63"/>
                <a:gd name="T62" fmla="*/ 3987 w 57"/>
                <a:gd name="T63" fmla="*/ 1496 h 63"/>
                <a:gd name="T64" fmla="*/ 3599 w 57"/>
                <a:gd name="T65" fmla="*/ 1379 h 63"/>
                <a:gd name="T66" fmla="*/ 3334 w 57"/>
                <a:gd name="T67" fmla="*/ 1379 h 63"/>
                <a:gd name="T68" fmla="*/ 3334 w 57"/>
                <a:gd name="T69" fmla="*/ 1282 h 63"/>
                <a:gd name="T70" fmla="*/ 2527 w 57"/>
                <a:gd name="T71" fmla="*/ 1043 h 63"/>
                <a:gd name="T72" fmla="*/ 2267 w 57"/>
                <a:gd name="T73" fmla="*/ 1165 h 63"/>
                <a:gd name="T74" fmla="*/ 0 w 57"/>
                <a:gd name="T75" fmla="*/ 1282 h 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7"/>
                <a:gd name="T115" fmla="*/ 0 h 63"/>
                <a:gd name="T116" fmla="*/ 57 w 57"/>
                <a:gd name="T117" fmla="*/ 63 h 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7" h="63">
                  <a:moveTo>
                    <a:pt x="0" y="11"/>
                  </a:moveTo>
                  <a:lnTo>
                    <a:pt x="5" y="55"/>
                  </a:lnTo>
                  <a:lnTo>
                    <a:pt x="6" y="55"/>
                  </a:lnTo>
                  <a:lnTo>
                    <a:pt x="8" y="56"/>
                  </a:lnTo>
                  <a:lnTo>
                    <a:pt x="10" y="55"/>
                  </a:lnTo>
                  <a:lnTo>
                    <a:pt x="12" y="57"/>
                  </a:lnTo>
                  <a:lnTo>
                    <a:pt x="13" y="59"/>
                  </a:lnTo>
                  <a:lnTo>
                    <a:pt x="15" y="60"/>
                  </a:lnTo>
                  <a:lnTo>
                    <a:pt x="18" y="60"/>
                  </a:lnTo>
                  <a:lnTo>
                    <a:pt x="21" y="62"/>
                  </a:lnTo>
                  <a:lnTo>
                    <a:pt x="22" y="61"/>
                  </a:lnTo>
                  <a:lnTo>
                    <a:pt x="23" y="60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28" y="61"/>
                  </a:lnTo>
                  <a:lnTo>
                    <a:pt x="29" y="60"/>
                  </a:lnTo>
                  <a:lnTo>
                    <a:pt x="29" y="59"/>
                  </a:lnTo>
                  <a:lnTo>
                    <a:pt x="31" y="58"/>
                  </a:lnTo>
                  <a:lnTo>
                    <a:pt x="31" y="59"/>
                  </a:lnTo>
                  <a:lnTo>
                    <a:pt x="33" y="61"/>
                  </a:lnTo>
                  <a:lnTo>
                    <a:pt x="34" y="62"/>
                  </a:lnTo>
                  <a:lnTo>
                    <a:pt x="36" y="63"/>
                  </a:lnTo>
                  <a:lnTo>
                    <a:pt x="38" y="63"/>
                  </a:lnTo>
                  <a:lnTo>
                    <a:pt x="39" y="61"/>
                  </a:lnTo>
                  <a:lnTo>
                    <a:pt x="40" y="60"/>
                  </a:lnTo>
                  <a:lnTo>
                    <a:pt x="40" y="58"/>
                  </a:lnTo>
                  <a:lnTo>
                    <a:pt x="40" y="56"/>
                  </a:lnTo>
                  <a:lnTo>
                    <a:pt x="41" y="52"/>
                  </a:lnTo>
                  <a:lnTo>
                    <a:pt x="42" y="52"/>
                  </a:lnTo>
                  <a:lnTo>
                    <a:pt x="44" y="54"/>
                  </a:lnTo>
                  <a:lnTo>
                    <a:pt x="45" y="52"/>
                  </a:lnTo>
                  <a:lnTo>
                    <a:pt x="45" y="51"/>
                  </a:lnTo>
                  <a:lnTo>
                    <a:pt x="46" y="48"/>
                  </a:lnTo>
                  <a:lnTo>
                    <a:pt x="47" y="47"/>
                  </a:lnTo>
                  <a:lnTo>
                    <a:pt x="47" y="46"/>
                  </a:lnTo>
                  <a:lnTo>
                    <a:pt x="48" y="45"/>
                  </a:lnTo>
                  <a:lnTo>
                    <a:pt x="49" y="45"/>
                  </a:lnTo>
                  <a:lnTo>
                    <a:pt x="51" y="44"/>
                  </a:lnTo>
                  <a:lnTo>
                    <a:pt x="53" y="41"/>
                  </a:lnTo>
                  <a:lnTo>
                    <a:pt x="54" y="41"/>
                  </a:lnTo>
                  <a:lnTo>
                    <a:pt x="55" y="39"/>
                  </a:lnTo>
                  <a:lnTo>
                    <a:pt x="55" y="37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6" y="34"/>
                  </a:lnTo>
                  <a:lnTo>
                    <a:pt x="57" y="27"/>
                  </a:lnTo>
                  <a:lnTo>
                    <a:pt x="54" y="26"/>
                  </a:lnTo>
                  <a:lnTo>
                    <a:pt x="56" y="25"/>
                  </a:lnTo>
                  <a:lnTo>
                    <a:pt x="55" y="23"/>
                  </a:lnTo>
                  <a:lnTo>
                    <a:pt x="56" y="22"/>
                  </a:lnTo>
                  <a:lnTo>
                    <a:pt x="57" y="22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44" y="5"/>
                  </a:lnTo>
                  <a:lnTo>
                    <a:pt x="42" y="6"/>
                  </a:lnTo>
                  <a:lnTo>
                    <a:pt x="39" y="10"/>
                  </a:lnTo>
                  <a:lnTo>
                    <a:pt x="37" y="10"/>
                  </a:lnTo>
                  <a:lnTo>
                    <a:pt x="36" y="10"/>
                  </a:lnTo>
                  <a:lnTo>
                    <a:pt x="34" y="10"/>
                  </a:lnTo>
                  <a:lnTo>
                    <a:pt x="33" y="11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7" y="12"/>
                  </a:lnTo>
                  <a:lnTo>
                    <a:pt x="26" y="13"/>
                  </a:lnTo>
                  <a:lnTo>
                    <a:pt x="25" y="12"/>
                  </a:lnTo>
                  <a:lnTo>
                    <a:pt x="26" y="11"/>
                  </a:lnTo>
                  <a:lnTo>
                    <a:pt x="25" y="11"/>
                  </a:lnTo>
                  <a:lnTo>
                    <a:pt x="23" y="11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7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1" name="Freeform 20"/>
            <p:cNvSpPr>
              <a:spLocks/>
            </p:cNvSpPr>
            <p:nvPr/>
          </p:nvSpPr>
          <p:spPr bwMode="auto">
            <a:xfrm>
              <a:off x="4141" y="2179"/>
              <a:ext cx="610" cy="249"/>
            </a:xfrm>
            <a:custGeom>
              <a:avLst/>
              <a:gdLst>
                <a:gd name="T0" fmla="*/ 261 w 119"/>
                <a:gd name="T1" fmla="*/ 4765 h 51"/>
                <a:gd name="T2" fmla="*/ 554 w 119"/>
                <a:gd name="T3" fmla="*/ 4531 h 51"/>
                <a:gd name="T4" fmla="*/ 682 w 119"/>
                <a:gd name="T5" fmla="*/ 4194 h 51"/>
                <a:gd name="T6" fmla="*/ 1892 w 119"/>
                <a:gd name="T7" fmla="*/ 3598 h 51"/>
                <a:gd name="T8" fmla="*/ 2419 w 119"/>
                <a:gd name="T9" fmla="*/ 3144 h 51"/>
                <a:gd name="T10" fmla="*/ 2707 w 119"/>
                <a:gd name="T11" fmla="*/ 3144 h 51"/>
                <a:gd name="T12" fmla="*/ 2840 w 119"/>
                <a:gd name="T13" fmla="*/ 2910 h 51"/>
                <a:gd name="T14" fmla="*/ 3101 w 119"/>
                <a:gd name="T15" fmla="*/ 2910 h 51"/>
                <a:gd name="T16" fmla="*/ 3783 w 119"/>
                <a:gd name="T17" fmla="*/ 2671 h 51"/>
                <a:gd name="T18" fmla="*/ 4439 w 119"/>
                <a:gd name="T19" fmla="*/ 1977 h 51"/>
                <a:gd name="T20" fmla="*/ 4439 w 119"/>
                <a:gd name="T21" fmla="*/ 1504 h 51"/>
                <a:gd name="T22" fmla="*/ 4993 w 119"/>
                <a:gd name="T23" fmla="*/ 1504 h 51"/>
                <a:gd name="T24" fmla="*/ 5649 w 119"/>
                <a:gd name="T25" fmla="*/ 1406 h 51"/>
                <a:gd name="T26" fmla="*/ 15214 w 119"/>
                <a:gd name="T27" fmla="*/ 117 h 51"/>
                <a:gd name="T28" fmla="*/ 15347 w 119"/>
                <a:gd name="T29" fmla="*/ 239 h 51"/>
                <a:gd name="T30" fmla="*/ 15634 w 119"/>
                <a:gd name="T31" fmla="*/ 571 h 51"/>
                <a:gd name="T32" fmla="*/ 15634 w 119"/>
                <a:gd name="T33" fmla="*/ 693 h 51"/>
                <a:gd name="T34" fmla="*/ 15347 w 119"/>
                <a:gd name="T35" fmla="*/ 571 h 51"/>
                <a:gd name="T36" fmla="*/ 15214 w 119"/>
                <a:gd name="T37" fmla="*/ 693 h 51"/>
                <a:gd name="T38" fmla="*/ 14686 w 119"/>
                <a:gd name="T39" fmla="*/ 928 h 51"/>
                <a:gd name="T40" fmla="*/ 14138 w 119"/>
                <a:gd name="T41" fmla="*/ 1289 h 51"/>
                <a:gd name="T42" fmla="*/ 14266 w 119"/>
                <a:gd name="T43" fmla="*/ 1406 h 51"/>
                <a:gd name="T44" fmla="*/ 15081 w 119"/>
                <a:gd name="T45" fmla="*/ 1050 h 51"/>
                <a:gd name="T46" fmla="*/ 15347 w 119"/>
                <a:gd name="T47" fmla="*/ 1289 h 51"/>
                <a:gd name="T48" fmla="*/ 15476 w 119"/>
                <a:gd name="T49" fmla="*/ 1289 h 51"/>
                <a:gd name="T50" fmla="*/ 15896 w 119"/>
                <a:gd name="T51" fmla="*/ 1050 h 51"/>
                <a:gd name="T52" fmla="*/ 16029 w 119"/>
                <a:gd name="T53" fmla="*/ 1621 h 51"/>
                <a:gd name="T54" fmla="*/ 15768 w 119"/>
                <a:gd name="T55" fmla="*/ 1977 h 51"/>
                <a:gd name="T56" fmla="*/ 15347 w 119"/>
                <a:gd name="T57" fmla="*/ 2217 h 51"/>
                <a:gd name="T58" fmla="*/ 14819 w 119"/>
                <a:gd name="T59" fmla="*/ 2334 h 51"/>
                <a:gd name="T60" fmla="*/ 14686 w 119"/>
                <a:gd name="T61" fmla="*/ 2217 h 51"/>
                <a:gd name="T62" fmla="*/ 14558 w 119"/>
                <a:gd name="T63" fmla="*/ 2099 h 51"/>
                <a:gd name="T64" fmla="*/ 14558 w 119"/>
                <a:gd name="T65" fmla="*/ 2456 h 51"/>
                <a:gd name="T66" fmla="*/ 14686 w 119"/>
                <a:gd name="T67" fmla="*/ 2549 h 51"/>
                <a:gd name="T68" fmla="*/ 14819 w 119"/>
                <a:gd name="T69" fmla="*/ 2788 h 51"/>
                <a:gd name="T70" fmla="*/ 14138 w 119"/>
                <a:gd name="T71" fmla="*/ 3144 h 51"/>
                <a:gd name="T72" fmla="*/ 14138 w 119"/>
                <a:gd name="T73" fmla="*/ 3383 h 51"/>
                <a:gd name="T74" fmla="*/ 15081 w 119"/>
                <a:gd name="T75" fmla="*/ 3144 h 51"/>
                <a:gd name="T76" fmla="*/ 15347 w 119"/>
                <a:gd name="T77" fmla="*/ 3144 h 51"/>
                <a:gd name="T78" fmla="*/ 14686 w 119"/>
                <a:gd name="T79" fmla="*/ 3720 h 51"/>
                <a:gd name="T80" fmla="*/ 13876 w 119"/>
                <a:gd name="T81" fmla="*/ 4194 h 51"/>
                <a:gd name="T82" fmla="*/ 13743 w 119"/>
                <a:gd name="T83" fmla="*/ 4316 h 51"/>
                <a:gd name="T84" fmla="*/ 12928 w 119"/>
                <a:gd name="T85" fmla="*/ 5126 h 51"/>
                <a:gd name="T86" fmla="*/ 12533 w 119"/>
                <a:gd name="T87" fmla="*/ 5815 h 51"/>
                <a:gd name="T88" fmla="*/ 9304 w 119"/>
                <a:gd name="T89" fmla="*/ 4531 h 51"/>
                <a:gd name="T90" fmla="*/ 6725 w 119"/>
                <a:gd name="T91" fmla="*/ 4194 h 51"/>
                <a:gd name="T92" fmla="*/ 6597 w 119"/>
                <a:gd name="T93" fmla="*/ 4194 h 51"/>
                <a:gd name="T94" fmla="*/ 4044 w 119"/>
                <a:gd name="T95" fmla="*/ 4316 h 51"/>
                <a:gd name="T96" fmla="*/ 3496 w 119"/>
                <a:gd name="T97" fmla="*/ 4648 h 51"/>
                <a:gd name="T98" fmla="*/ 0 w 119"/>
                <a:gd name="T99" fmla="*/ 5244 h 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"/>
                <a:gd name="T151" fmla="*/ 0 h 51"/>
                <a:gd name="T152" fmla="*/ 119 w 119"/>
                <a:gd name="T153" fmla="*/ 51 h 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" h="51">
                  <a:moveTo>
                    <a:pt x="0" y="45"/>
                  </a:moveTo>
                  <a:lnTo>
                    <a:pt x="1" y="41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4" y="39"/>
                  </a:lnTo>
                  <a:lnTo>
                    <a:pt x="3" y="38"/>
                  </a:lnTo>
                  <a:lnTo>
                    <a:pt x="4" y="37"/>
                  </a:lnTo>
                  <a:lnTo>
                    <a:pt x="5" y="36"/>
                  </a:lnTo>
                  <a:lnTo>
                    <a:pt x="8" y="35"/>
                  </a:lnTo>
                  <a:lnTo>
                    <a:pt x="11" y="34"/>
                  </a:lnTo>
                  <a:lnTo>
                    <a:pt x="14" y="31"/>
                  </a:lnTo>
                  <a:lnTo>
                    <a:pt x="15" y="31"/>
                  </a:lnTo>
                  <a:lnTo>
                    <a:pt x="17" y="29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1" y="25"/>
                  </a:lnTo>
                  <a:lnTo>
                    <a:pt x="22" y="26"/>
                  </a:lnTo>
                  <a:lnTo>
                    <a:pt x="23" y="25"/>
                  </a:lnTo>
                  <a:lnTo>
                    <a:pt x="25" y="23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31" y="19"/>
                  </a:lnTo>
                  <a:lnTo>
                    <a:pt x="32" y="18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3" y="14"/>
                  </a:lnTo>
                  <a:lnTo>
                    <a:pt x="33" y="13"/>
                  </a:lnTo>
                  <a:lnTo>
                    <a:pt x="37" y="12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2" y="12"/>
                  </a:lnTo>
                  <a:lnTo>
                    <a:pt x="78" y="7"/>
                  </a:lnTo>
                  <a:lnTo>
                    <a:pt x="112" y="0"/>
                  </a:lnTo>
                  <a:lnTo>
                    <a:pt x="113" y="1"/>
                  </a:lnTo>
                  <a:lnTo>
                    <a:pt x="114" y="2"/>
                  </a:lnTo>
                  <a:lnTo>
                    <a:pt x="115" y="3"/>
                  </a:lnTo>
                  <a:lnTo>
                    <a:pt x="116" y="5"/>
                  </a:lnTo>
                  <a:lnTo>
                    <a:pt x="116" y="6"/>
                  </a:lnTo>
                  <a:lnTo>
                    <a:pt x="115" y="5"/>
                  </a:lnTo>
                  <a:lnTo>
                    <a:pt x="114" y="5"/>
                  </a:lnTo>
                  <a:lnTo>
                    <a:pt x="113" y="5"/>
                  </a:lnTo>
                  <a:lnTo>
                    <a:pt x="112" y="5"/>
                  </a:lnTo>
                  <a:lnTo>
                    <a:pt x="113" y="6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08" y="10"/>
                  </a:lnTo>
                  <a:lnTo>
                    <a:pt x="106" y="10"/>
                  </a:lnTo>
                  <a:lnTo>
                    <a:pt x="105" y="11"/>
                  </a:lnTo>
                  <a:lnTo>
                    <a:pt x="105" y="12"/>
                  </a:lnTo>
                  <a:lnTo>
                    <a:pt x="106" y="12"/>
                  </a:lnTo>
                  <a:lnTo>
                    <a:pt x="108" y="11"/>
                  </a:lnTo>
                  <a:lnTo>
                    <a:pt x="111" y="10"/>
                  </a:lnTo>
                  <a:lnTo>
                    <a:pt x="112" y="9"/>
                  </a:lnTo>
                  <a:lnTo>
                    <a:pt x="114" y="9"/>
                  </a:lnTo>
                  <a:lnTo>
                    <a:pt x="114" y="10"/>
                  </a:lnTo>
                  <a:lnTo>
                    <a:pt x="114" y="11"/>
                  </a:lnTo>
                  <a:lnTo>
                    <a:pt x="115" y="12"/>
                  </a:lnTo>
                  <a:lnTo>
                    <a:pt x="115" y="11"/>
                  </a:lnTo>
                  <a:lnTo>
                    <a:pt x="116" y="11"/>
                  </a:lnTo>
                  <a:lnTo>
                    <a:pt x="117" y="9"/>
                  </a:lnTo>
                  <a:lnTo>
                    <a:pt x="118" y="9"/>
                  </a:lnTo>
                  <a:lnTo>
                    <a:pt x="119" y="11"/>
                  </a:lnTo>
                  <a:lnTo>
                    <a:pt x="119" y="14"/>
                  </a:lnTo>
                  <a:lnTo>
                    <a:pt x="119" y="15"/>
                  </a:lnTo>
                  <a:lnTo>
                    <a:pt x="117" y="16"/>
                  </a:lnTo>
                  <a:lnTo>
                    <a:pt x="117" y="17"/>
                  </a:lnTo>
                  <a:lnTo>
                    <a:pt x="117" y="18"/>
                  </a:lnTo>
                  <a:lnTo>
                    <a:pt x="115" y="19"/>
                  </a:lnTo>
                  <a:lnTo>
                    <a:pt x="114" y="19"/>
                  </a:lnTo>
                  <a:lnTo>
                    <a:pt x="113" y="20"/>
                  </a:lnTo>
                  <a:lnTo>
                    <a:pt x="111" y="20"/>
                  </a:lnTo>
                  <a:lnTo>
                    <a:pt x="110" y="20"/>
                  </a:lnTo>
                  <a:lnTo>
                    <a:pt x="109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20"/>
                  </a:lnTo>
                  <a:lnTo>
                    <a:pt x="108" y="21"/>
                  </a:lnTo>
                  <a:lnTo>
                    <a:pt x="108" y="22"/>
                  </a:lnTo>
                  <a:lnTo>
                    <a:pt x="109" y="22"/>
                  </a:lnTo>
                  <a:lnTo>
                    <a:pt x="110" y="23"/>
                  </a:lnTo>
                  <a:lnTo>
                    <a:pt x="110" y="24"/>
                  </a:lnTo>
                  <a:lnTo>
                    <a:pt x="107" y="28"/>
                  </a:lnTo>
                  <a:lnTo>
                    <a:pt x="105" y="27"/>
                  </a:lnTo>
                  <a:lnTo>
                    <a:pt x="104" y="27"/>
                  </a:lnTo>
                  <a:lnTo>
                    <a:pt x="104" y="28"/>
                  </a:lnTo>
                  <a:lnTo>
                    <a:pt x="105" y="29"/>
                  </a:lnTo>
                  <a:lnTo>
                    <a:pt x="108" y="28"/>
                  </a:lnTo>
                  <a:lnTo>
                    <a:pt x="110" y="28"/>
                  </a:lnTo>
                  <a:lnTo>
                    <a:pt x="112" y="27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4" y="27"/>
                  </a:lnTo>
                  <a:lnTo>
                    <a:pt x="113" y="29"/>
                  </a:lnTo>
                  <a:lnTo>
                    <a:pt x="111" y="31"/>
                  </a:lnTo>
                  <a:lnTo>
                    <a:pt x="109" y="32"/>
                  </a:lnTo>
                  <a:lnTo>
                    <a:pt x="108" y="32"/>
                  </a:lnTo>
                  <a:lnTo>
                    <a:pt x="105" y="32"/>
                  </a:lnTo>
                  <a:lnTo>
                    <a:pt x="103" y="36"/>
                  </a:lnTo>
                  <a:lnTo>
                    <a:pt x="102" y="37"/>
                  </a:lnTo>
                  <a:lnTo>
                    <a:pt x="99" y="39"/>
                  </a:lnTo>
                  <a:lnTo>
                    <a:pt x="97" y="41"/>
                  </a:lnTo>
                  <a:lnTo>
                    <a:pt x="96" y="44"/>
                  </a:lnTo>
                  <a:lnTo>
                    <a:pt x="95" y="48"/>
                  </a:lnTo>
                  <a:lnTo>
                    <a:pt x="95" y="49"/>
                  </a:lnTo>
                  <a:lnTo>
                    <a:pt x="93" y="50"/>
                  </a:lnTo>
                  <a:lnTo>
                    <a:pt x="88" y="51"/>
                  </a:lnTo>
                  <a:lnTo>
                    <a:pt x="87" y="51"/>
                  </a:lnTo>
                  <a:lnTo>
                    <a:pt x="69" y="39"/>
                  </a:lnTo>
                  <a:lnTo>
                    <a:pt x="54" y="41"/>
                  </a:lnTo>
                  <a:lnTo>
                    <a:pt x="53" y="39"/>
                  </a:lnTo>
                  <a:lnTo>
                    <a:pt x="50" y="36"/>
                  </a:lnTo>
                  <a:lnTo>
                    <a:pt x="49" y="37"/>
                  </a:lnTo>
                  <a:lnTo>
                    <a:pt x="49" y="36"/>
                  </a:lnTo>
                  <a:lnTo>
                    <a:pt x="49" y="35"/>
                  </a:lnTo>
                  <a:lnTo>
                    <a:pt x="31" y="37"/>
                  </a:lnTo>
                  <a:lnTo>
                    <a:pt x="30" y="37"/>
                  </a:lnTo>
                  <a:lnTo>
                    <a:pt x="30" y="38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1" y="4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2" name="Freeform 21"/>
            <p:cNvSpPr>
              <a:spLocks/>
            </p:cNvSpPr>
            <p:nvPr/>
          </p:nvSpPr>
          <p:spPr bwMode="auto">
            <a:xfrm>
              <a:off x="3962" y="2716"/>
              <a:ext cx="630" cy="453"/>
            </a:xfrm>
            <a:custGeom>
              <a:avLst/>
              <a:gdLst>
                <a:gd name="T0" fmla="*/ 0 w 123"/>
                <a:gd name="T1" fmla="*/ 925 h 93"/>
                <a:gd name="T2" fmla="*/ 0 w 123"/>
                <a:gd name="T3" fmla="*/ 1164 h 93"/>
                <a:gd name="T4" fmla="*/ 261 w 123"/>
                <a:gd name="T5" fmla="*/ 1378 h 93"/>
                <a:gd name="T6" fmla="*/ 394 w 123"/>
                <a:gd name="T7" fmla="*/ 1734 h 93"/>
                <a:gd name="T8" fmla="*/ 522 w 123"/>
                <a:gd name="T9" fmla="*/ 1968 h 93"/>
                <a:gd name="T10" fmla="*/ 394 w 123"/>
                <a:gd name="T11" fmla="*/ 2207 h 93"/>
                <a:gd name="T12" fmla="*/ 942 w 123"/>
                <a:gd name="T13" fmla="*/ 2090 h 93"/>
                <a:gd name="T14" fmla="*/ 1209 w 123"/>
                <a:gd name="T15" fmla="*/ 1734 h 93"/>
                <a:gd name="T16" fmla="*/ 1337 w 123"/>
                <a:gd name="T17" fmla="*/ 1734 h 93"/>
                <a:gd name="T18" fmla="*/ 1209 w 123"/>
                <a:gd name="T19" fmla="*/ 1968 h 93"/>
                <a:gd name="T20" fmla="*/ 2546 w 123"/>
                <a:gd name="T21" fmla="*/ 1612 h 93"/>
                <a:gd name="T22" fmla="*/ 2546 w 123"/>
                <a:gd name="T23" fmla="*/ 1851 h 93"/>
                <a:gd name="T24" fmla="*/ 3360 w 123"/>
                <a:gd name="T25" fmla="*/ 1968 h 93"/>
                <a:gd name="T26" fmla="*/ 3908 w 123"/>
                <a:gd name="T27" fmla="*/ 2090 h 93"/>
                <a:gd name="T28" fmla="*/ 4169 w 123"/>
                <a:gd name="T29" fmla="*/ 2207 h 93"/>
                <a:gd name="T30" fmla="*/ 4169 w 123"/>
                <a:gd name="T31" fmla="*/ 2299 h 93"/>
                <a:gd name="T32" fmla="*/ 4825 w 123"/>
                <a:gd name="T33" fmla="*/ 2776 h 93"/>
                <a:gd name="T34" fmla="*/ 4697 w 123"/>
                <a:gd name="T35" fmla="*/ 2893 h 93"/>
                <a:gd name="T36" fmla="*/ 4564 w 123"/>
                <a:gd name="T37" fmla="*/ 3015 h 93"/>
                <a:gd name="T38" fmla="*/ 5511 w 123"/>
                <a:gd name="T39" fmla="*/ 2776 h 93"/>
                <a:gd name="T40" fmla="*/ 6715 w 123"/>
                <a:gd name="T41" fmla="*/ 2421 h 93"/>
                <a:gd name="T42" fmla="*/ 6715 w 123"/>
                <a:gd name="T43" fmla="*/ 2090 h 93"/>
                <a:gd name="T44" fmla="*/ 8185 w 123"/>
                <a:gd name="T45" fmla="*/ 2421 h 93"/>
                <a:gd name="T46" fmla="*/ 9260 w 123"/>
                <a:gd name="T47" fmla="*/ 3225 h 93"/>
                <a:gd name="T48" fmla="*/ 9942 w 123"/>
                <a:gd name="T49" fmla="*/ 3463 h 93"/>
                <a:gd name="T50" fmla="*/ 10336 w 123"/>
                <a:gd name="T51" fmla="*/ 4150 h 93"/>
                <a:gd name="T52" fmla="*/ 10203 w 123"/>
                <a:gd name="T53" fmla="*/ 5553 h 93"/>
                <a:gd name="T54" fmla="*/ 10756 w 123"/>
                <a:gd name="T55" fmla="*/ 6240 h 93"/>
                <a:gd name="T56" fmla="*/ 10623 w 123"/>
                <a:gd name="T57" fmla="*/ 5792 h 93"/>
                <a:gd name="T58" fmla="*/ 11017 w 123"/>
                <a:gd name="T59" fmla="*/ 5884 h 93"/>
                <a:gd name="T60" fmla="*/ 11150 w 123"/>
                <a:gd name="T61" fmla="*/ 5792 h 93"/>
                <a:gd name="T62" fmla="*/ 11150 w 123"/>
                <a:gd name="T63" fmla="*/ 6123 h 93"/>
                <a:gd name="T64" fmla="*/ 10756 w 123"/>
                <a:gd name="T65" fmla="*/ 6595 h 93"/>
                <a:gd name="T66" fmla="*/ 11150 w 123"/>
                <a:gd name="T67" fmla="*/ 7048 h 93"/>
                <a:gd name="T68" fmla="*/ 11965 w 123"/>
                <a:gd name="T69" fmla="*/ 7852 h 93"/>
                <a:gd name="T70" fmla="*/ 12226 w 123"/>
                <a:gd name="T71" fmla="*/ 7974 h 93"/>
                <a:gd name="T72" fmla="*/ 12620 w 123"/>
                <a:gd name="T73" fmla="*/ 8544 h 93"/>
                <a:gd name="T74" fmla="*/ 13302 w 123"/>
                <a:gd name="T75" fmla="*/ 9469 h 93"/>
                <a:gd name="T76" fmla="*/ 14505 w 123"/>
                <a:gd name="T77" fmla="*/ 10180 h 93"/>
                <a:gd name="T78" fmla="*/ 14925 w 123"/>
                <a:gd name="T79" fmla="*/ 10390 h 93"/>
                <a:gd name="T80" fmla="*/ 14772 w 123"/>
                <a:gd name="T81" fmla="*/ 10512 h 93"/>
                <a:gd name="T82" fmla="*/ 14639 w 123"/>
                <a:gd name="T83" fmla="*/ 10628 h 93"/>
                <a:gd name="T84" fmla="*/ 15192 w 123"/>
                <a:gd name="T85" fmla="*/ 10628 h 93"/>
                <a:gd name="T86" fmla="*/ 16267 w 123"/>
                <a:gd name="T87" fmla="*/ 10180 h 93"/>
                <a:gd name="T88" fmla="*/ 16267 w 123"/>
                <a:gd name="T89" fmla="*/ 9469 h 93"/>
                <a:gd name="T90" fmla="*/ 16395 w 123"/>
                <a:gd name="T91" fmla="*/ 8544 h 93"/>
                <a:gd name="T92" fmla="*/ 16267 w 123"/>
                <a:gd name="T93" fmla="*/ 7048 h 93"/>
                <a:gd name="T94" fmla="*/ 15192 w 123"/>
                <a:gd name="T95" fmla="*/ 5553 h 93"/>
                <a:gd name="T96" fmla="*/ 14772 w 123"/>
                <a:gd name="T97" fmla="*/ 4959 h 93"/>
                <a:gd name="T98" fmla="*/ 14772 w 123"/>
                <a:gd name="T99" fmla="*/ 4389 h 93"/>
                <a:gd name="T100" fmla="*/ 13850 w 123"/>
                <a:gd name="T101" fmla="*/ 3346 h 93"/>
                <a:gd name="T102" fmla="*/ 13302 w 123"/>
                <a:gd name="T103" fmla="*/ 2776 h 93"/>
                <a:gd name="T104" fmla="*/ 12354 w 123"/>
                <a:gd name="T105" fmla="*/ 925 h 93"/>
                <a:gd name="T106" fmla="*/ 12093 w 123"/>
                <a:gd name="T107" fmla="*/ 687 h 93"/>
                <a:gd name="T108" fmla="*/ 11832 w 123"/>
                <a:gd name="T109" fmla="*/ 117 h 93"/>
                <a:gd name="T110" fmla="*/ 11017 w 123"/>
                <a:gd name="T111" fmla="*/ 117 h 93"/>
                <a:gd name="T112" fmla="*/ 11017 w 123"/>
                <a:gd name="T113" fmla="*/ 809 h 93"/>
                <a:gd name="T114" fmla="*/ 10756 w 123"/>
                <a:gd name="T115" fmla="*/ 925 h 93"/>
                <a:gd name="T116" fmla="*/ 5245 w 123"/>
                <a:gd name="T117" fmla="*/ 809 h 93"/>
                <a:gd name="T118" fmla="*/ 5117 w 123"/>
                <a:gd name="T119" fmla="*/ 356 h 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3"/>
                <a:gd name="T181" fmla="*/ 0 h 93"/>
                <a:gd name="T182" fmla="*/ 123 w 123"/>
                <a:gd name="T183" fmla="*/ 93 h 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3" h="93">
                  <a:moveTo>
                    <a:pt x="38" y="3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6"/>
                  </a:lnTo>
                  <a:lnTo>
                    <a:pt x="22" y="16"/>
                  </a:lnTo>
                  <a:lnTo>
                    <a:pt x="25" y="17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1" y="19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1" y="20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5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3" y="23"/>
                  </a:lnTo>
                  <a:lnTo>
                    <a:pt x="65" y="25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1" y="30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7" y="35"/>
                  </a:lnTo>
                  <a:lnTo>
                    <a:pt x="77" y="36"/>
                  </a:lnTo>
                  <a:lnTo>
                    <a:pt x="78" y="39"/>
                  </a:lnTo>
                  <a:lnTo>
                    <a:pt x="77" y="43"/>
                  </a:lnTo>
                  <a:lnTo>
                    <a:pt x="76" y="48"/>
                  </a:lnTo>
                  <a:lnTo>
                    <a:pt x="76" y="51"/>
                  </a:lnTo>
                  <a:lnTo>
                    <a:pt x="77" y="53"/>
                  </a:lnTo>
                  <a:lnTo>
                    <a:pt x="80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3" y="53"/>
                  </a:lnTo>
                  <a:lnTo>
                    <a:pt x="82" y="54"/>
                  </a:lnTo>
                  <a:lnTo>
                    <a:pt x="81" y="57"/>
                  </a:lnTo>
                  <a:lnTo>
                    <a:pt x="80" y="57"/>
                  </a:lnTo>
                  <a:lnTo>
                    <a:pt x="80" y="59"/>
                  </a:lnTo>
                  <a:lnTo>
                    <a:pt x="81" y="59"/>
                  </a:lnTo>
                  <a:lnTo>
                    <a:pt x="83" y="61"/>
                  </a:lnTo>
                  <a:lnTo>
                    <a:pt x="85" y="66"/>
                  </a:lnTo>
                  <a:lnTo>
                    <a:pt x="89" y="68"/>
                  </a:lnTo>
                  <a:lnTo>
                    <a:pt x="89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0"/>
                  </a:lnTo>
                  <a:lnTo>
                    <a:pt x="92" y="73"/>
                  </a:lnTo>
                  <a:lnTo>
                    <a:pt x="94" y="74"/>
                  </a:lnTo>
                  <a:lnTo>
                    <a:pt x="95" y="74"/>
                  </a:lnTo>
                  <a:lnTo>
                    <a:pt x="98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8" y="88"/>
                  </a:lnTo>
                  <a:lnTo>
                    <a:pt x="110" y="90"/>
                  </a:lnTo>
                  <a:lnTo>
                    <a:pt x="111" y="90"/>
                  </a:lnTo>
                  <a:lnTo>
                    <a:pt x="111" y="91"/>
                  </a:lnTo>
                  <a:lnTo>
                    <a:pt x="110" y="91"/>
                  </a:lnTo>
                  <a:lnTo>
                    <a:pt x="109" y="91"/>
                  </a:lnTo>
                  <a:lnTo>
                    <a:pt x="109" y="92"/>
                  </a:lnTo>
                  <a:lnTo>
                    <a:pt x="110" y="93"/>
                  </a:lnTo>
                  <a:lnTo>
                    <a:pt x="112" y="93"/>
                  </a:lnTo>
                  <a:lnTo>
                    <a:pt x="113" y="92"/>
                  </a:lnTo>
                  <a:lnTo>
                    <a:pt x="114" y="92"/>
                  </a:lnTo>
                  <a:lnTo>
                    <a:pt x="120" y="90"/>
                  </a:lnTo>
                  <a:lnTo>
                    <a:pt x="121" y="88"/>
                  </a:lnTo>
                  <a:lnTo>
                    <a:pt x="121" y="87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79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22" y="71"/>
                  </a:lnTo>
                  <a:lnTo>
                    <a:pt x="122" y="66"/>
                  </a:lnTo>
                  <a:lnTo>
                    <a:pt x="121" y="61"/>
                  </a:lnTo>
                  <a:lnTo>
                    <a:pt x="120" y="60"/>
                  </a:lnTo>
                  <a:lnTo>
                    <a:pt x="116" y="54"/>
                  </a:lnTo>
                  <a:lnTo>
                    <a:pt x="113" y="48"/>
                  </a:lnTo>
                  <a:lnTo>
                    <a:pt x="110" y="44"/>
                  </a:lnTo>
                  <a:lnTo>
                    <a:pt x="110" y="43"/>
                  </a:lnTo>
                  <a:lnTo>
                    <a:pt x="109" y="40"/>
                  </a:lnTo>
                  <a:lnTo>
                    <a:pt x="109" y="39"/>
                  </a:lnTo>
                  <a:lnTo>
                    <a:pt x="110" y="38"/>
                  </a:lnTo>
                  <a:lnTo>
                    <a:pt x="110" y="37"/>
                  </a:lnTo>
                  <a:lnTo>
                    <a:pt x="106" y="31"/>
                  </a:lnTo>
                  <a:lnTo>
                    <a:pt x="103" y="29"/>
                  </a:lnTo>
                  <a:lnTo>
                    <a:pt x="102" y="28"/>
                  </a:lnTo>
                  <a:lnTo>
                    <a:pt x="101" y="27"/>
                  </a:lnTo>
                  <a:lnTo>
                    <a:pt x="99" y="24"/>
                  </a:lnTo>
                  <a:lnTo>
                    <a:pt x="95" y="17"/>
                  </a:lnTo>
                  <a:lnTo>
                    <a:pt x="94" y="14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1" y="7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1" y="3"/>
                  </a:lnTo>
                  <a:lnTo>
                    <a:pt x="82" y="7"/>
                  </a:lnTo>
                  <a:lnTo>
                    <a:pt x="82" y="9"/>
                  </a:lnTo>
                  <a:lnTo>
                    <a:pt x="80" y="8"/>
                  </a:lnTo>
                  <a:lnTo>
                    <a:pt x="79" y="6"/>
                  </a:lnTo>
                  <a:lnTo>
                    <a:pt x="40" y="8"/>
                  </a:lnTo>
                  <a:lnTo>
                    <a:pt x="39" y="7"/>
                  </a:lnTo>
                  <a:lnTo>
                    <a:pt x="39" y="6"/>
                  </a:lnTo>
                  <a:lnTo>
                    <a:pt x="38" y="4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3" name="Freeform 22"/>
            <p:cNvSpPr>
              <a:spLocks/>
            </p:cNvSpPr>
            <p:nvPr/>
          </p:nvSpPr>
          <p:spPr bwMode="auto">
            <a:xfrm>
              <a:off x="4243" y="1896"/>
              <a:ext cx="313" cy="293"/>
            </a:xfrm>
            <a:custGeom>
              <a:avLst/>
              <a:gdLst>
                <a:gd name="T0" fmla="*/ 2714 w 61"/>
                <a:gd name="T1" fmla="*/ 0 h 60"/>
                <a:gd name="T2" fmla="*/ 2714 w 61"/>
                <a:gd name="T3" fmla="*/ 356 h 60"/>
                <a:gd name="T4" fmla="*/ 2843 w 61"/>
                <a:gd name="T5" fmla="*/ 571 h 60"/>
                <a:gd name="T6" fmla="*/ 2555 w 61"/>
                <a:gd name="T7" fmla="*/ 1504 h 60"/>
                <a:gd name="T8" fmla="*/ 2555 w 61"/>
                <a:gd name="T9" fmla="*/ 1738 h 60"/>
                <a:gd name="T10" fmla="*/ 2422 w 61"/>
                <a:gd name="T11" fmla="*/ 2217 h 60"/>
                <a:gd name="T12" fmla="*/ 2027 w 61"/>
                <a:gd name="T13" fmla="*/ 2554 h 60"/>
                <a:gd name="T14" fmla="*/ 1765 w 61"/>
                <a:gd name="T15" fmla="*/ 2671 h 60"/>
                <a:gd name="T16" fmla="*/ 1473 w 61"/>
                <a:gd name="T17" fmla="*/ 2788 h 60"/>
                <a:gd name="T18" fmla="*/ 1344 w 61"/>
                <a:gd name="T19" fmla="*/ 3028 h 60"/>
                <a:gd name="T20" fmla="*/ 1211 w 61"/>
                <a:gd name="T21" fmla="*/ 3506 h 60"/>
                <a:gd name="T22" fmla="*/ 816 w 61"/>
                <a:gd name="T23" fmla="*/ 3506 h 60"/>
                <a:gd name="T24" fmla="*/ 554 w 61"/>
                <a:gd name="T25" fmla="*/ 3960 h 60"/>
                <a:gd name="T26" fmla="*/ 554 w 61"/>
                <a:gd name="T27" fmla="*/ 4434 h 60"/>
                <a:gd name="T28" fmla="*/ 262 w 61"/>
                <a:gd name="T29" fmla="*/ 4771 h 60"/>
                <a:gd name="T30" fmla="*/ 0 w 61"/>
                <a:gd name="T31" fmla="*/ 5010 h 60"/>
                <a:gd name="T32" fmla="*/ 0 w 61"/>
                <a:gd name="T33" fmla="*/ 5367 h 60"/>
                <a:gd name="T34" fmla="*/ 395 w 61"/>
                <a:gd name="T35" fmla="*/ 5938 h 60"/>
                <a:gd name="T36" fmla="*/ 816 w 61"/>
                <a:gd name="T37" fmla="*/ 6295 h 60"/>
                <a:gd name="T38" fmla="*/ 1078 w 61"/>
                <a:gd name="T39" fmla="*/ 6295 h 60"/>
                <a:gd name="T40" fmla="*/ 1078 w 61"/>
                <a:gd name="T41" fmla="*/ 6417 h 60"/>
                <a:gd name="T42" fmla="*/ 1344 w 61"/>
                <a:gd name="T43" fmla="*/ 6417 h 60"/>
                <a:gd name="T44" fmla="*/ 1344 w 61"/>
                <a:gd name="T45" fmla="*/ 6632 h 60"/>
                <a:gd name="T46" fmla="*/ 2027 w 61"/>
                <a:gd name="T47" fmla="*/ 6988 h 60"/>
                <a:gd name="T48" fmla="*/ 2422 w 61"/>
                <a:gd name="T49" fmla="*/ 6866 h 60"/>
                <a:gd name="T50" fmla="*/ 2555 w 61"/>
                <a:gd name="T51" fmla="*/ 6632 h 60"/>
                <a:gd name="T52" fmla="*/ 2843 w 61"/>
                <a:gd name="T53" fmla="*/ 6866 h 60"/>
                <a:gd name="T54" fmla="*/ 3371 w 61"/>
                <a:gd name="T55" fmla="*/ 6632 h 60"/>
                <a:gd name="T56" fmla="*/ 3499 w 61"/>
                <a:gd name="T57" fmla="*/ 6417 h 60"/>
                <a:gd name="T58" fmla="*/ 4054 w 61"/>
                <a:gd name="T59" fmla="*/ 6177 h 60"/>
                <a:gd name="T60" fmla="*/ 4449 w 61"/>
                <a:gd name="T61" fmla="*/ 5938 h 60"/>
                <a:gd name="T62" fmla="*/ 4449 w 61"/>
                <a:gd name="T63" fmla="*/ 5582 h 60"/>
                <a:gd name="T64" fmla="*/ 5136 w 61"/>
                <a:gd name="T65" fmla="*/ 3721 h 60"/>
                <a:gd name="T66" fmla="*/ 5398 w 61"/>
                <a:gd name="T67" fmla="*/ 3838 h 60"/>
                <a:gd name="T68" fmla="*/ 5531 w 61"/>
                <a:gd name="T69" fmla="*/ 4078 h 60"/>
                <a:gd name="T70" fmla="*/ 5952 w 61"/>
                <a:gd name="T71" fmla="*/ 3721 h 60"/>
                <a:gd name="T72" fmla="*/ 6214 w 61"/>
                <a:gd name="T73" fmla="*/ 3150 h 60"/>
                <a:gd name="T74" fmla="*/ 6609 w 61"/>
                <a:gd name="T75" fmla="*/ 2910 h 60"/>
                <a:gd name="T76" fmla="*/ 6896 w 61"/>
                <a:gd name="T77" fmla="*/ 2671 h 60"/>
                <a:gd name="T78" fmla="*/ 7030 w 61"/>
                <a:gd name="T79" fmla="*/ 2339 h 60"/>
                <a:gd name="T80" fmla="*/ 7030 w 61"/>
                <a:gd name="T81" fmla="*/ 2217 h 60"/>
                <a:gd name="T82" fmla="*/ 7030 w 61"/>
                <a:gd name="T83" fmla="*/ 1738 h 60"/>
                <a:gd name="T84" fmla="*/ 7979 w 61"/>
                <a:gd name="T85" fmla="*/ 2217 h 60"/>
                <a:gd name="T86" fmla="*/ 8107 w 61"/>
                <a:gd name="T87" fmla="*/ 2217 h 60"/>
                <a:gd name="T88" fmla="*/ 7979 w 61"/>
                <a:gd name="T89" fmla="*/ 1504 h 60"/>
                <a:gd name="T90" fmla="*/ 7846 w 61"/>
                <a:gd name="T91" fmla="*/ 1289 h 60"/>
                <a:gd name="T92" fmla="*/ 7558 w 61"/>
                <a:gd name="T93" fmla="*/ 1289 h 60"/>
                <a:gd name="T94" fmla="*/ 6896 w 61"/>
                <a:gd name="T95" fmla="*/ 1406 h 60"/>
                <a:gd name="T96" fmla="*/ 6609 w 61"/>
                <a:gd name="T97" fmla="*/ 1621 h 60"/>
                <a:gd name="T98" fmla="*/ 6214 w 61"/>
                <a:gd name="T99" fmla="*/ 1504 h 60"/>
                <a:gd name="T100" fmla="*/ 6080 w 61"/>
                <a:gd name="T101" fmla="*/ 1738 h 60"/>
                <a:gd name="T102" fmla="*/ 5685 w 61"/>
                <a:gd name="T103" fmla="*/ 1978 h 60"/>
                <a:gd name="T104" fmla="*/ 5265 w 61"/>
                <a:gd name="T105" fmla="*/ 2339 h 60"/>
                <a:gd name="T106" fmla="*/ 4869 w 61"/>
                <a:gd name="T107" fmla="*/ 1504 h 60"/>
                <a:gd name="T108" fmla="*/ 2843 w 61"/>
                <a:gd name="T109" fmla="*/ 0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1"/>
                <a:gd name="T166" fmla="*/ 0 h 60"/>
                <a:gd name="T167" fmla="*/ 61 w 61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1" h="60">
                  <a:moveTo>
                    <a:pt x="21" y="0"/>
                  </a:moveTo>
                  <a:lnTo>
                    <a:pt x="20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18" y="4"/>
                  </a:lnTo>
                  <a:lnTo>
                    <a:pt x="21" y="5"/>
                  </a:lnTo>
                  <a:lnTo>
                    <a:pt x="20" y="12"/>
                  </a:lnTo>
                  <a:lnTo>
                    <a:pt x="19" y="13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5" y="22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1" y="25"/>
                  </a:lnTo>
                  <a:lnTo>
                    <a:pt x="10" y="26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5" y="30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0" y="46"/>
                  </a:lnTo>
                  <a:lnTo>
                    <a:pt x="1" y="47"/>
                  </a:lnTo>
                  <a:lnTo>
                    <a:pt x="3" y="51"/>
                  </a:lnTo>
                  <a:lnTo>
                    <a:pt x="5" y="53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8" y="54"/>
                  </a:lnTo>
                  <a:lnTo>
                    <a:pt x="8" y="55"/>
                  </a:lnTo>
                  <a:lnTo>
                    <a:pt x="9" y="55"/>
                  </a:lnTo>
                  <a:lnTo>
                    <a:pt x="10" y="55"/>
                  </a:lnTo>
                  <a:lnTo>
                    <a:pt x="11" y="56"/>
                  </a:lnTo>
                  <a:lnTo>
                    <a:pt x="10" y="57"/>
                  </a:lnTo>
                  <a:lnTo>
                    <a:pt x="12" y="59"/>
                  </a:lnTo>
                  <a:lnTo>
                    <a:pt x="15" y="60"/>
                  </a:lnTo>
                  <a:lnTo>
                    <a:pt x="17" y="60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7"/>
                  </a:lnTo>
                  <a:lnTo>
                    <a:pt x="20" y="58"/>
                  </a:lnTo>
                  <a:lnTo>
                    <a:pt x="21" y="59"/>
                  </a:lnTo>
                  <a:lnTo>
                    <a:pt x="22" y="58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6"/>
                  </a:lnTo>
                  <a:lnTo>
                    <a:pt x="30" y="53"/>
                  </a:lnTo>
                  <a:lnTo>
                    <a:pt x="31" y="54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3" y="48"/>
                  </a:lnTo>
                  <a:lnTo>
                    <a:pt x="35" y="43"/>
                  </a:lnTo>
                  <a:lnTo>
                    <a:pt x="38" y="32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41" y="35"/>
                  </a:lnTo>
                  <a:lnTo>
                    <a:pt x="43" y="34"/>
                  </a:lnTo>
                  <a:lnTo>
                    <a:pt x="44" y="32"/>
                  </a:lnTo>
                  <a:lnTo>
                    <a:pt x="45" y="28"/>
                  </a:lnTo>
                  <a:lnTo>
                    <a:pt x="46" y="27"/>
                  </a:lnTo>
                  <a:lnTo>
                    <a:pt x="48" y="27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2" y="19"/>
                  </a:lnTo>
                  <a:lnTo>
                    <a:pt x="52" y="16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6"/>
                  </a:lnTo>
                  <a:lnTo>
                    <a:pt x="59" y="13"/>
                  </a:lnTo>
                  <a:lnTo>
                    <a:pt x="59" y="12"/>
                  </a:lnTo>
                  <a:lnTo>
                    <a:pt x="58" y="11"/>
                  </a:lnTo>
                  <a:lnTo>
                    <a:pt x="57" y="12"/>
                  </a:lnTo>
                  <a:lnTo>
                    <a:pt x="56" y="11"/>
                  </a:lnTo>
                  <a:lnTo>
                    <a:pt x="55" y="11"/>
                  </a:lnTo>
                  <a:lnTo>
                    <a:pt x="51" y="12"/>
                  </a:lnTo>
                  <a:lnTo>
                    <a:pt x="50" y="13"/>
                  </a:lnTo>
                  <a:lnTo>
                    <a:pt x="49" y="14"/>
                  </a:lnTo>
                  <a:lnTo>
                    <a:pt x="47" y="14"/>
                  </a:lnTo>
                  <a:lnTo>
                    <a:pt x="46" y="13"/>
                  </a:lnTo>
                  <a:lnTo>
                    <a:pt x="46" y="15"/>
                  </a:lnTo>
                  <a:lnTo>
                    <a:pt x="45" y="15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0" y="20"/>
                  </a:lnTo>
                  <a:lnTo>
                    <a:pt x="39" y="20"/>
                  </a:lnTo>
                  <a:lnTo>
                    <a:pt x="38" y="21"/>
                  </a:lnTo>
                  <a:lnTo>
                    <a:pt x="36" y="13"/>
                  </a:lnTo>
                  <a:lnTo>
                    <a:pt x="23" y="1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4" name="Freeform 23"/>
            <p:cNvSpPr>
              <a:spLocks/>
            </p:cNvSpPr>
            <p:nvPr/>
          </p:nvSpPr>
          <p:spPr bwMode="auto">
            <a:xfrm>
              <a:off x="3433" y="2306"/>
              <a:ext cx="344" cy="302"/>
            </a:xfrm>
            <a:custGeom>
              <a:avLst/>
              <a:gdLst>
                <a:gd name="T0" fmla="*/ 0 w 67"/>
                <a:gd name="T1" fmla="*/ 356 h 62"/>
                <a:gd name="T2" fmla="*/ 8117 w 67"/>
                <a:gd name="T3" fmla="*/ 0 h 62"/>
                <a:gd name="T4" fmla="*/ 8117 w 67"/>
                <a:gd name="T5" fmla="*/ 117 h 62"/>
                <a:gd name="T6" fmla="*/ 8251 w 67"/>
                <a:gd name="T7" fmla="*/ 239 h 62"/>
                <a:gd name="T8" fmla="*/ 8384 w 67"/>
                <a:gd name="T9" fmla="*/ 356 h 62"/>
                <a:gd name="T10" fmla="*/ 8251 w 67"/>
                <a:gd name="T11" fmla="*/ 570 h 62"/>
                <a:gd name="T12" fmla="*/ 8117 w 67"/>
                <a:gd name="T13" fmla="*/ 687 h 62"/>
                <a:gd name="T14" fmla="*/ 7856 w 67"/>
                <a:gd name="T15" fmla="*/ 925 h 62"/>
                <a:gd name="T16" fmla="*/ 7856 w 67"/>
                <a:gd name="T17" fmla="*/ 1042 h 62"/>
                <a:gd name="T18" fmla="*/ 9067 w 67"/>
                <a:gd name="T19" fmla="*/ 1042 h 62"/>
                <a:gd name="T20" fmla="*/ 9067 w 67"/>
                <a:gd name="T21" fmla="*/ 1042 h 62"/>
                <a:gd name="T22" fmla="*/ 9067 w 67"/>
                <a:gd name="T23" fmla="*/ 1164 h 62"/>
                <a:gd name="T24" fmla="*/ 8939 w 67"/>
                <a:gd name="T25" fmla="*/ 1378 h 62"/>
                <a:gd name="T26" fmla="*/ 8805 w 67"/>
                <a:gd name="T27" fmla="*/ 1495 h 62"/>
                <a:gd name="T28" fmla="*/ 8672 w 67"/>
                <a:gd name="T29" fmla="*/ 1968 h 62"/>
                <a:gd name="T30" fmla="*/ 8384 w 67"/>
                <a:gd name="T31" fmla="*/ 2207 h 62"/>
                <a:gd name="T32" fmla="*/ 8384 w 67"/>
                <a:gd name="T33" fmla="*/ 2538 h 62"/>
                <a:gd name="T34" fmla="*/ 8384 w 67"/>
                <a:gd name="T35" fmla="*/ 2893 h 62"/>
                <a:gd name="T36" fmla="*/ 8384 w 67"/>
                <a:gd name="T37" fmla="*/ 2893 h 62"/>
                <a:gd name="T38" fmla="*/ 8117 w 67"/>
                <a:gd name="T39" fmla="*/ 3015 h 62"/>
                <a:gd name="T40" fmla="*/ 8117 w 67"/>
                <a:gd name="T41" fmla="*/ 3132 h 62"/>
                <a:gd name="T42" fmla="*/ 7722 w 67"/>
                <a:gd name="T43" fmla="*/ 3346 h 62"/>
                <a:gd name="T44" fmla="*/ 7722 w 67"/>
                <a:gd name="T45" fmla="*/ 3702 h 62"/>
                <a:gd name="T46" fmla="*/ 7722 w 67"/>
                <a:gd name="T47" fmla="*/ 4033 h 62"/>
                <a:gd name="T48" fmla="*/ 7594 w 67"/>
                <a:gd name="T49" fmla="*/ 4150 h 62"/>
                <a:gd name="T50" fmla="*/ 7301 w 67"/>
                <a:gd name="T51" fmla="*/ 4389 h 62"/>
                <a:gd name="T52" fmla="*/ 7039 w 67"/>
                <a:gd name="T53" fmla="*/ 4627 h 62"/>
                <a:gd name="T54" fmla="*/ 6906 w 67"/>
                <a:gd name="T55" fmla="*/ 4744 h 62"/>
                <a:gd name="T56" fmla="*/ 6906 w 67"/>
                <a:gd name="T57" fmla="*/ 4959 h 62"/>
                <a:gd name="T58" fmla="*/ 6777 w 67"/>
                <a:gd name="T59" fmla="*/ 5197 h 62"/>
                <a:gd name="T60" fmla="*/ 6777 w 67"/>
                <a:gd name="T61" fmla="*/ 5314 h 62"/>
                <a:gd name="T62" fmla="*/ 6644 w 67"/>
                <a:gd name="T63" fmla="*/ 5670 h 62"/>
                <a:gd name="T64" fmla="*/ 6485 w 67"/>
                <a:gd name="T65" fmla="*/ 5884 h 62"/>
                <a:gd name="T66" fmla="*/ 6644 w 67"/>
                <a:gd name="T67" fmla="*/ 6240 h 62"/>
                <a:gd name="T68" fmla="*/ 6777 w 67"/>
                <a:gd name="T69" fmla="*/ 6357 h 62"/>
                <a:gd name="T70" fmla="*/ 6777 w 67"/>
                <a:gd name="T71" fmla="*/ 6595 h 62"/>
                <a:gd name="T72" fmla="*/ 6777 w 67"/>
                <a:gd name="T73" fmla="*/ 6595 h 62"/>
                <a:gd name="T74" fmla="*/ 6777 w 67"/>
                <a:gd name="T75" fmla="*/ 6712 h 62"/>
                <a:gd name="T76" fmla="*/ 6777 w 67"/>
                <a:gd name="T77" fmla="*/ 6712 h 62"/>
                <a:gd name="T78" fmla="*/ 6644 w 67"/>
                <a:gd name="T79" fmla="*/ 6927 h 62"/>
                <a:gd name="T80" fmla="*/ 6777 w 67"/>
                <a:gd name="T81" fmla="*/ 7048 h 62"/>
                <a:gd name="T82" fmla="*/ 1083 w 67"/>
                <a:gd name="T83" fmla="*/ 7165 h 62"/>
                <a:gd name="T84" fmla="*/ 1083 w 67"/>
                <a:gd name="T85" fmla="*/ 6123 h 62"/>
                <a:gd name="T86" fmla="*/ 816 w 67"/>
                <a:gd name="T87" fmla="*/ 6001 h 62"/>
                <a:gd name="T88" fmla="*/ 555 w 67"/>
                <a:gd name="T89" fmla="*/ 6123 h 62"/>
                <a:gd name="T90" fmla="*/ 555 w 67"/>
                <a:gd name="T91" fmla="*/ 6123 h 62"/>
                <a:gd name="T92" fmla="*/ 262 w 67"/>
                <a:gd name="T93" fmla="*/ 5884 h 62"/>
                <a:gd name="T94" fmla="*/ 262 w 67"/>
                <a:gd name="T95" fmla="*/ 2538 h 62"/>
                <a:gd name="T96" fmla="*/ 0 w 67"/>
                <a:gd name="T97" fmla="*/ 356 h 62"/>
                <a:gd name="T98" fmla="*/ 0 w 67"/>
                <a:gd name="T99" fmla="*/ 356 h 6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7"/>
                <a:gd name="T151" fmla="*/ 0 h 62"/>
                <a:gd name="T152" fmla="*/ 67 w 67"/>
                <a:gd name="T153" fmla="*/ 62 h 6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7" h="62">
                  <a:moveTo>
                    <a:pt x="0" y="3"/>
                  </a:moveTo>
                  <a:lnTo>
                    <a:pt x="60" y="0"/>
                  </a:lnTo>
                  <a:lnTo>
                    <a:pt x="60" y="1"/>
                  </a:lnTo>
                  <a:lnTo>
                    <a:pt x="61" y="2"/>
                  </a:lnTo>
                  <a:lnTo>
                    <a:pt x="62" y="3"/>
                  </a:lnTo>
                  <a:lnTo>
                    <a:pt x="61" y="5"/>
                  </a:lnTo>
                  <a:lnTo>
                    <a:pt x="60" y="6"/>
                  </a:lnTo>
                  <a:lnTo>
                    <a:pt x="58" y="8"/>
                  </a:lnTo>
                  <a:lnTo>
                    <a:pt x="58" y="9"/>
                  </a:lnTo>
                  <a:lnTo>
                    <a:pt x="67" y="9"/>
                  </a:lnTo>
                  <a:lnTo>
                    <a:pt x="67" y="10"/>
                  </a:lnTo>
                  <a:lnTo>
                    <a:pt x="66" y="12"/>
                  </a:lnTo>
                  <a:lnTo>
                    <a:pt x="65" y="13"/>
                  </a:lnTo>
                  <a:lnTo>
                    <a:pt x="64" y="17"/>
                  </a:lnTo>
                  <a:lnTo>
                    <a:pt x="62" y="19"/>
                  </a:lnTo>
                  <a:lnTo>
                    <a:pt x="62" y="22"/>
                  </a:lnTo>
                  <a:lnTo>
                    <a:pt x="62" y="25"/>
                  </a:lnTo>
                  <a:lnTo>
                    <a:pt x="60" y="26"/>
                  </a:lnTo>
                  <a:lnTo>
                    <a:pt x="60" y="27"/>
                  </a:lnTo>
                  <a:lnTo>
                    <a:pt x="57" y="29"/>
                  </a:lnTo>
                  <a:lnTo>
                    <a:pt x="57" y="32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4" y="38"/>
                  </a:lnTo>
                  <a:lnTo>
                    <a:pt x="52" y="40"/>
                  </a:lnTo>
                  <a:lnTo>
                    <a:pt x="51" y="41"/>
                  </a:lnTo>
                  <a:lnTo>
                    <a:pt x="51" y="43"/>
                  </a:lnTo>
                  <a:lnTo>
                    <a:pt x="50" y="45"/>
                  </a:lnTo>
                  <a:lnTo>
                    <a:pt x="50" y="46"/>
                  </a:lnTo>
                  <a:lnTo>
                    <a:pt x="49" y="49"/>
                  </a:lnTo>
                  <a:lnTo>
                    <a:pt x="48" y="51"/>
                  </a:lnTo>
                  <a:lnTo>
                    <a:pt x="49" y="54"/>
                  </a:lnTo>
                  <a:lnTo>
                    <a:pt x="50" y="55"/>
                  </a:lnTo>
                  <a:lnTo>
                    <a:pt x="50" y="57"/>
                  </a:lnTo>
                  <a:lnTo>
                    <a:pt x="50" y="58"/>
                  </a:lnTo>
                  <a:lnTo>
                    <a:pt x="49" y="60"/>
                  </a:lnTo>
                  <a:lnTo>
                    <a:pt x="50" y="61"/>
                  </a:lnTo>
                  <a:lnTo>
                    <a:pt x="8" y="62"/>
                  </a:lnTo>
                  <a:lnTo>
                    <a:pt x="8" y="53"/>
                  </a:lnTo>
                  <a:lnTo>
                    <a:pt x="6" y="52"/>
                  </a:lnTo>
                  <a:lnTo>
                    <a:pt x="4" y="53"/>
                  </a:lnTo>
                  <a:lnTo>
                    <a:pt x="2" y="51"/>
                  </a:lnTo>
                  <a:lnTo>
                    <a:pt x="2" y="2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5" name="Freeform 24"/>
            <p:cNvSpPr>
              <a:spLocks/>
            </p:cNvSpPr>
            <p:nvPr/>
          </p:nvSpPr>
          <p:spPr bwMode="auto">
            <a:xfrm>
              <a:off x="1491" y="1614"/>
              <a:ext cx="553" cy="897"/>
            </a:xfrm>
            <a:custGeom>
              <a:avLst/>
              <a:gdLst>
                <a:gd name="T0" fmla="*/ 8182 w 108"/>
                <a:gd name="T1" fmla="*/ 20748 h 184"/>
                <a:gd name="T2" fmla="*/ 8182 w 108"/>
                <a:gd name="T3" fmla="*/ 20509 h 184"/>
                <a:gd name="T4" fmla="*/ 8049 w 108"/>
                <a:gd name="T5" fmla="*/ 20270 h 184"/>
                <a:gd name="T6" fmla="*/ 7655 w 108"/>
                <a:gd name="T7" fmla="*/ 18896 h 184"/>
                <a:gd name="T8" fmla="*/ 6713 w 108"/>
                <a:gd name="T9" fmla="*/ 18086 h 184"/>
                <a:gd name="T10" fmla="*/ 6452 w 108"/>
                <a:gd name="T11" fmla="*/ 17730 h 184"/>
                <a:gd name="T12" fmla="*/ 6185 w 108"/>
                <a:gd name="T13" fmla="*/ 17375 h 184"/>
                <a:gd name="T14" fmla="*/ 5243 w 108"/>
                <a:gd name="T15" fmla="*/ 17038 h 184"/>
                <a:gd name="T16" fmla="*/ 4429 w 108"/>
                <a:gd name="T17" fmla="*/ 16326 h 184"/>
                <a:gd name="T18" fmla="*/ 2965 w 108"/>
                <a:gd name="T19" fmla="*/ 15756 h 184"/>
                <a:gd name="T20" fmla="*/ 2965 w 108"/>
                <a:gd name="T21" fmla="*/ 15308 h 184"/>
                <a:gd name="T22" fmla="*/ 3093 w 108"/>
                <a:gd name="T23" fmla="*/ 14713 h 184"/>
                <a:gd name="T24" fmla="*/ 2832 w 108"/>
                <a:gd name="T25" fmla="*/ 14142 h 184"/>
                <a:gd name="T26" fmla="*/ 2965 w 108"/>
                <a:gd name="T27" fmla="*/ 13904 h 184"/>
                <a:gd name="T28" fmla="*/ 2151 w 108"/>
                <a:gd name="T29" fmla="*/ 12621 h 184"/>
                <a:gd name="T30" fmla="*/ 1598 w 108"/>
                <a:gd name="T31" fmla="*/ 11812 h 184"/>
                <a:gd name="T32" fmla="*/ 1889 w 108"/>
                <a:gd name="T33" fmla="*/ 11120 h 184"/>
                <a:gd name="T34" fmla="*/ 1889 w 108"/>
                <a:gd name="T35" fmla="*/ 10550 h 184"/>
                <a:gd name="T36" fmla="*/ 1208 w 108"/>
                <a:gd name="T37" fmla="*/ 9960 h 184"/>
                <a:gd name="T38" fmla="*/ 1208 w 108"/>
                <a:gd name="T39" fmla="*/ 9029 h 184"/>
                <a:gd name="T40" fmla="*/ 1470 w 108"/>
                <a:gd name="T41" fmla="*/ 8697 h 184"/>
                <a:gd name="T42" fmla="*/ 1598 w 108"/>
                <a:gd name="T43" fmla="*/ 9150 h 184"/>
                <a:gd name="T44" fmla="*/ 2017 w 108"/>
                <a:gd name="T45" fmla="*/ 9029 h 184"/>
                <a:gd name="T46" fmla="*/ 1889 w 108"/>
                <a:gd name="T47" fmla="*/ 8224 h 184"/>
                <a:gd name="T48" fmla="*/ 1598 w 108"/>
                <a:gd name="T49" fmla="*/ 8463 h 184"/>
                <a:gd name="T50" fmla="*/ 942 w 108"/>
                <a:gd name="T51" fmla="*/ 8102 h 184"/>
                <a:gd name="T52" fmla="*/ 814 w 108"/>
                <a:gd name="T53" fmla="*/ 7059 h 184"/>
                <a:gd name="T54" fmla="*/ 133 w 108"/>
                <a:gd name="T55" fmla="*/ 5918 h 184"/>
                <a:gd name="T56" fmla="*/ 133 w 108"/>
                <a:gd name="T57" fmla="*/ 5324 h 184"/>
                <a:gd name="T58" fmla="*/ 522 w 108"/>
                <a:gd name="T59" fmla="*/ 4636 h 184"/>
                <a:gd name="T60" fmla="*/ 261 w 108"/>
                <a:gd name="T61" fmla="*/ 3710 h 184"/>
                <a:gd name="T62" fmla="*/ 0 w 108"/>
                <a:gd name="T63" fmla="*/ 3232 h 184"/>
                <a:gd name="T64" fmla="*/ 0 w 108"/>
                <a:gd name="T65" fmla="*/ 2779 h 184"/>
                <a:gd name="T66" fmla="*/ 814 w 108"/>
                <a:gd name="T67" fmla="*/ 1736 h 184"/>
                <a:gd name="T68" fmla="*/ 1208 w 108"/>
                <a:gd name="T69" fmla="*/ 1165 h 184"/>
                <a:gd name="T70" fmla="*/ 1208 w 108"/>
                <a:gd name="T71" fmla="*/ 117 h 184"/>
                <a:gd name="T72" fmla="*/ 6452 w 108"/>
                <a:gd name="T73" fmla="*/ 7415 h 184"/>
                <a:gd name="T74" fmla="*/ 13973 w 108"/>
                <a:gd name="T75" fmla="*/ 17253 h 184"/>
                <a:gd name="T76" fmla="*/ 14107 w 108"/>
                <a:gd name="T77" fmla="*/ 17730 h 184"/>
                <a:gd name="T78" fmla="*/ 14235 w 108"/>
                <a:gd name="T79" fmla="*/ 18179 h 184"/>
                <a:gd name="T80" fmla="*/ 14368 w 108"/>
                <a:gd name="T81" fmla="*/ 18535 h 184"/>
                <a:gd name="T82" fmla="*/ 13815 w 108"/>
                <a:gd name="T83" fmla="*/ 18774 h 184"/>
                <a:gd name="T84" fmla="*/ 13159 w 108"/>
                <a:gd name="T85" fmla="*/ 19939 h 184"/>
                <a:gd name="T86" fmla="*/ 13031 w 108"/>
                <a:gd name="T87" fmla="*/ 20153 h 184"/>
                <a:gd name="T88" fmla="*/ 12898 w 108"/>
                <a:gd name="T89" fmla="*/ 20626 h 184"/>
                <a:gd name="T90" fmla="*/ 13159 w 108"/>
                <a:gd name="T91" fmla="*/ 20963 h 184"/>
                <a:gd name="T92" fmla="*/ 12898 w 108"/>
                <a:gd name="T93" fmla="*/ 21318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"/>
                <a:gd name="T142" fmla="*/ 0 h 184"/>
                <a:gd name="T143" fmla="*/ 108 w 108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" h="184">
                  <a:moveTo>
                    <a:pt x="94" y="183"/>
                  </a:moveTo>
                  <a:lnTo>
                    <a:pt x="61" y="180"/>
                  </a:lnTo>
                  <a:lnTo>
                    <a:pt x="61" y="179"/>
                  </a:lnTo>
                  <a:lnTo>
                    <a:pt x="60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60" y="175"/>
                  </a:lnTo>
                  <a:lnTo>
                    <a:pt x="60" y="174"/>
                  </a:lnTo>
                  <a:lnTo>
                    <a:pt x="60" y="169"/>
                  </a:lnTo>
                  <a:lnTo>
                    <a:pt x="57" y="163"/>
                  </a:lnTo>
                  <a:lnTo>
                    <a:pt x="55" y="161"/>
                  </a:lnTo>
                  <a:lnTo>
                    <a:pt x="54" y="159"/>
                  </a:lnTo>
                  <a:lnTo>
                    <a:pt x="50" y="156"/>
                  </a:lnTo>
                  <a:lnTo>
                    <a:pt x="48" y="156"/>
                  </a:lnTo>
                  <a:lnTo>
                    <a:pt x="47" y="155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8" y="151"/>
                  </a:lnTo>
                  <a:lnTo>
                    <a:pt x="46" y="150"/>
                  </a:lnTo>
                  <a:lnTo>
                    <a:pt x="43" y="149"/>
                  </a:lnTo>
                  <a:lnTo>
                    <a:pt x="41" y="149"/>
                  </a:lnTo>
                  <a:lnTo>
                    <a:pt x="39" y="147"/>
                  </a:lnTo>
                  <a:lnTo>
                    <a:pt x="37" y="143"/>
                  </a:lnTo>
                  <a:lnTo>
                    <a:pt x="35" y="141"/>
                  </a:lnTo>
                  <a:lnTo>
                    <a:pt x="33" y="141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2" y="136"/>
                  </a:lnTo>
                  <a:lnTo>
                    <a:pt x="21" y="135"/>
                  </a:lnTo>
                  <a:lnTo>
                    <a:pt x="21" y="133"/>
                  </a:lnTo>
                  <a:lnTo>
                    <a:pt x="22" y="132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2"/>
                  </a:lnTo>
                  <a:lnTo>
                    <a:pt x="21" y="121"/>
                  </a:lnTo>
                  <a:lnTo>
                    <a:pt x="22" y="120"/>
                  </a:lnTo>
                  <a:lnTo>
                    <a:pt x="20" y="118"/>
                  </a:lnTo>
                  <a:lnTo>
                    <a:pt x="16" y="111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2" y="102"/>
                  </a:lnTo>
                  <a:lnTo>
                    <a:pt x="12" y="97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4" y="91"/>
                  </a:lnTo>
                  <a:lnTo>
                    <a:pt x="12" y="90"/>
                  </a:lnTo>
                  <a:lnTo>
                    <a:pt x="10" y="88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10" y="78"/>
                  </a:lnTo>
                  <a:lnTo>
                    <a:pt x="10" y="75"/>
                  </a:lnTo>
                  <a:lnTo>
                    <a:pt x="11" y="75"/>
                  </a:lnTo>
                  <a:lnTo>
                    <a:pt x="12" y="76"/>
                  </a:lnTo>
                  <a:lnTo>
                    <a:pt x="12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4" y="79"/>
                  </a:lnTo>
                  <a:lnTo>
                    <a:pt x="15" y="78"/>
                  </a:lnTo>
                  <a:lnTo>
                    <a:pt x="14" y="75"/>
                  </a:lnTo>
                  <a:lnTo>
                    <a:pt x="13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1" y="74"/>
                  </a:lnTo>
                  <a:lnTo>
                    <a:pt x="9" y="73"/>
                  </a:lnTo>
                  <a:lnTo>
                    <a:pt x="7" y="70"/>
                  </a:lnTo>
                  <a:lnTo>
                    <a:pt x="5" y="69"/>
                  </a:lnTo>
                  <a:lnTo>
                    <a:pt x="6" y="68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2" y="49"/>
                  </a:lnTo>
                  <a:lnTo>
                    <a:pt x="1" y="48"/>
                  </a:lnTo>
                  <a:lnTo>
                    <a:pt x="1" y="46"/>
                  </a:lnTo>
                  <a:lnTo>
                    <a:pt x="2" y="43"/>
                  </a:lnTo>
                  <a:lnTo>
                    <a:pt x="3" y="41"/>
                  </a:lnTo>
                  <a:lnTo>
                    <a:pt x="4" y="40"/>
                  </a:lnTo>
                  <a:lnTo>
                    <a:pt x="3" y="36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3"/>
                  </a:lnTo>
                  <a:lnTo>
                    <a:pt x="9" y="1"/>
                  </a:lnTo>
                  <a:lnTo>
                    <a:pt x="10" y="0"/>
                  </a:lnTo>
                  <a:lnTo>
                    <a:pt x="61" y="13"/>
                  </a:lnTo>
                  <a:lnTo>
                    <a:pt x="48" y="64"/>
                  </a:lnTo>
                  <a:lnTo>
                    <a:pt x="104" y="146"/>
                  </a:lnTo>
                  <a:lnTo>
                    <a:pt x="104" y="148"/>
                  </a:lnTo>
                  <a:lnTo>
                    <a:pt x="104" y="149"/>
                  </a:lnTo>
                  <a:lnTo>
                    <a:pt x="104" y="150"/>
                  </a:lnTo>
                  <a:lnTo>
                    <a:pt x="105" y="152"/>
                  </a:lnTo>
                  <a:lnTo>
                    <a:pt x="105" y="153"/>
                  </a:lnTo>
                  <a:lnTo>
                    <a:pt x="105" y="155"/>
                  </a:lnTo>
                  <a:lnTo>
                    <a:pt x="106" y="157"/>
                  </a:lnTo>
                  <a:lnTo>
                    <a:pt x="107" y="158"/>
                  </a:lnTo>
                  <a:lnTo>
                    <a:pt x="108" y="160"/>
                  </a:lnTo>
                  <a:lnTo>
                    <a:pt x="107" y="160"/>
                  </a:lnTo>
                  <a:lnTo>
                    <a:pt x="105" y="161"/>
                  </a:lnTo>
                  <a:lnTo>
                    <a:pt x="103" y="162"/>
                  </a:lnTo>
                  <a:lnTo>
                    <a:pt x="102" y="164"/>
                  </a:lnTo>
                  <a:lnTo>
                    <a:pt x="100" y="169"/>
                  </a:lnTo>
                  <a:lnTo>
                    <a:pt x="98" y="172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7" y="174"/>
                  </a:lnTo>
                  <a:lnTo>
                    <a:pt x="96" y="175"/>
                  </a:lnTo>
                  <a:lnTo>
                    <a:pt x="96" y="177"/>
                  </a:lnTo>
                  <a:lnTo>
                    <a:pt x="96" y="178"/>
                  </a:lnTo>
                  <a:lnTo>
                    <a:pt x="98" y="180"/>
                  </a:lnTo>
                  <a:lnTo>
                    <a:pt x="99" y="181"/>
                  </a:lnTo>
                  <a:lnTo>
                    <a:pt x="98" y="181"/>
                  </a:lnTo>
                  <a:lnTo>
                    <a:pt x="98" y="183"/>
                  </a:lnTo>
                  <a:lnTo>
                    <a:pt x="97" y="184"/>
                  </a:lnTo>
                  <a:lnTo>
                    <a:pt x="96" y="184"/>
                  </a:lnTo>
                  <a:lnTo>
                    <a:pt x="94" y="183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6" name="Freeform 25"/>
            <p:cNvSpPr>
              <a:spLocks/>
            </p:cNvSpPr>
            <p:nvPr/>
          </p:nvSpPr>
          <p:spPr bwMode="auto">
            <a:xfrm>
              <a:off x="2356" y="1545"/>
              <a:ext cx="483" cy="381"/>
            </a:xfrm>
            <a:custGeom>
              <a:avLst/>
              <a:gdLst>
                <a:gd name="T0" fmla="*/ 11936 w 94"/>
                <a:gd name="T1" fmla="*/ 9090 h 78"/>
                <a:gd name="T2" fmla="*/ 12358 w 94"/>
                <a:gd name="T3" fmla="*/ 5129 h 78"/>
                <a:gd name="T4" fmla="*/ 12753 w 94"/>
                <a:gd name="T5" fmla="*/ 1167 h 78"/>
                <a:gd name="T6" fmla="*/ 1346 w 94"/>
                <a:gd name="T7" fmla="*/ 0 h 78"/>
                <a:gd name="T8" fmla="*/ 1213 w 94"/>
                <a:gd name="T9" fmla="*/ 928 h 78"/>
                <a:gd name="T10" fmla="*/ 396 w 94"/>
                <a:gd name="T11" fmla="*/ 5822 h 78"/>
                <a:gd name="T12" fmla="*/ 262 w 94"/>
                <a:gd name="T13" fmla="*/ 5822 h 78"/>
                <a:gd name="T14" fmla="*/ 0 w 94"/>
                <a:gd name="T15" fmla="*/ 7801 h 78"/>
                <a:gd name="T16" fmla="*/ 3381 w 94"/>
                <a:gd name="T17" fmla="*/ 8279 h 78"/>
                <a:gd name="T18" fmla="*/ 11936 w 94"/>
                <a:gd name="T19" fmla="*/ 9090 h 78"/>
                <a:gd name="T20" fmla="*/ 11936 w 94"/>
                <a:gd name="T21" fmla="*/ 9090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"/>
                <a:gd name="T34" fmla="*/ 0 h 78"/>
                <a:gd name="T35" fmla="*/ 94 w 94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" h="78">
                  <a:moveTo>
                    <a:pt x="88" y="78"/>
                  </a:moveTo>
                  <a:lnTo>
                    <a:pt x="91" y="44"/>
                  </a:lnTo>
                  <a:lnTo>
                    <a:pt x="94" y="10"/>
                  </a:lnTo>
                  <a:lnTo>
                    <a:pt x="10" y="0"/>
                  </a:lnTo>
                  <a:lnTo>
                    <a:pt x="9" y="8"/>
                  </a:lnTo>
                  <a:lnTo>
                    <a:pt x="3" y="50"/>
                  </a:lnTo>
                  <a:lnTo>
                    <a:pt x="2" y="50"/>
                  </a:lnTo>
                  <a:lnTo>
                    <a:pt x="0" y="67"/>
                  </a:lnTo>
                  <a:lnTo>
                    <a:pt x="25" y="71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7" name="Freeform 26"/>
            <p:cNvSpPr>
              <a:spLocks/>
            </p:cNvSpPr>
            <p:nvPr/>
          </p:nvSpPr>
          <p:spPr bwMode="auto">
            <a:xfrm>
              <a:off x="2434" y="1892"/>
              <a:ext cx="508" cy="375"/>
            </a:xfrm>
            <a:custGeom>
              <a:avLst/>
              <a:gdLst>
                <a:gd name="T0" fmla="*/ 0 w 99"/>
                <a:gd name="T1" fmla="*/ 7734 h 77"/>
                <a:gd name="T2" fmla="*/ 1344 w 99"/>
                <a:gd name="T3" fmla="*/ 0 h 77"/>
                <a:gd name="T4" fmla="*/ 9873 w 99"/>
                <a:gd name="T5" fmla="*/ 808 h 77"/>
                <a:gd name="T6" fmla="*/ 13377 w 99"/>
                <a:gd name="T7" fmla="*/ 1042 h 77"/>
                <a:gd name="T8" fmla="*/ 13244 w 99"/>
                <a:gd name="T9" fmla="*/ 3015 h 77"/>
                <a:gd name="T10" fmla="*/ 12823 w 99"/>
                <a:gd name="T11" fmla="*/ 8893 h 77"/>
                <a:gd name="T12" fmla="*/ 11084 w 99"/>
                <a:gd name="T13" fmla="*/ 8776 h 77"/>
                <a:gd name="T14" fmla="*/ 0 w 99"/>
                <a:gd name="T15" fmla="*/ 7734 h 77"/>
                <a:gd name="T16" fmla="*/ 0 w 99"/>
                <a:gd name="T17" fmla="*/ 7734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77"/>
                <a:gd name="T29" fmla="*/ 99 w 99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77">
                  <a:moveTo>
                    <a:pt x="0" y="67"/>
                  </a:moveTo>
                  <a:lnTo>
                    <a:pt x="10" y="0"/>
                  </a:lnTo>
                  <a:lnTo>
                    <a:pt x="73" y="7"/>
                  </a:lnTo>
                  <a:lnTo>
                    <a:pt x="99" y="9"/>
                  </a:lnTo>
                  <a:lnTo>
                    <a:pt x="98" y="26"/>
                  </a:lnTo>
                  <a:lnTo>
                    <a:pt x="95" y="77"/>
                  </a:lnTo>
                  <a:lnTo>
                    <a:pt x="82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8" name="Freeform 27"/>
            <p:cNvSpPr>
              <a:spLocks/>
            </p:cNvSpPr>
            <p:nvPr/>
          </p:nvSpPr>
          <p:spPr bwMode="auto">
            <a:xfrm>
              <a:off x="2368" y="2218"/>
              <a:ext cx="485" cy="478"/>
            </a:xfrm>
            <a:custGeom>
              <a:avLst/>
              <a:gdLst>
                <a:gd name="T0" fmla="*/ 1720 w 95"/>
                <a:gd name="T1" fmla="*/ 0 h 98"/>
                <a:gd name="T2" fmla="*/ 0 w 95"/>
                <a:gd name="T3" fmla="*/ 11135 h 98"/>
                <a:gd name="T4" fmla="*/ 0 w 95"/>
                <a:gd name="T5" fmla="*/ 11135 h 98"/>
                <a:gd name="T6" fmla="*/ 1588 w 95"/>
                <a:gd name="T7" fmla="*/ 11370 h 98"/>
                <a:gd name="T8" fmla="*/ 1720 w 95"/>
                <a:gd name="T9" fmla="*/ 10443 h 98"/>
                <a:gd name="T10" fmla="*/ 4927 w 95"/>
                <a:gd name="T11" fmla="*/ 10799 h 98"/>
                <a:gd name="T12" fmla="*/ 4927 w 95"/>
                <a:gd name="T13" fmla="*/ 10799 h 98"/>
                <a:gd name="T14" fmla="*/ 4794 w 95"/>
                <a:gd name="T15" fmla="*/ 10682 h 98"/>
                <a:gd name="T16" fmla="*/ 4927 w 95"/>
                <a:gd name="T17" fmla="*/ 10565 h 98"/>
                <a:gd name="T18" fmla="*/ 4794 w 95"/>
                <a:gd name="T19" fmla="*/ 10443 h 98"/>
                <a:gd name="T20" fmla="*/ 4794 w 95"/>
                <a:gd name="T21" fmla="*/ 10443 h 98"/>
                <a:gd name="T22" fmla="*/ 4794 w 95"/>
                <a:gd name="T23" fmla="*/ 10443 h 98"/>
                <a:gd name="T24" fmla="*/ 11574 w 95"/>
                <a:gd name="T25" fmla="*/ 10896 h 98"/>
                <a:gd name="T26" fmla="*/ 12380 w 95"/>
                <a:gd name="T27" fmla="*/ 2092 h 98"/>
                <a:gd name="T28" fmla="*/ 12513 w 95"/>
                <a:gd name="T29" fmla="*/ 2092 h 98"/>
                <a:gd name="T30" fmla="*/ 12641 w 95"/>
                <a:gd name="T31" fmla="*/ 1049 h 98"/>
                <a:gd name="T32" fmla="*/ 1720 w 95"/>
                <a:gd name="T33" fmla="*/ 0 h 98"/>
                <a:gd name="T34" fmla="*/ 1720 w 95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98"/>
                <a:gd name="T56" fmla="*/ 95 w 95"/>
                <a:gd name="T57" fmla="*/ 98 h 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98">
                  <a:moveTo>
                    <a:pt x="13" y="0"/>
                  </a:moveTo>
                  <a:lnTo>
                    <a:pt x="0" y="96"/>
                  </a:lnTo>
                  <a:lnTo>
                    <a:pt x="12" y="98"/>
                  </a:lnTo>
                  <a:lnTo>
                    <a:pt x="13" y="90"/>
                  </a:lnTo>
                  <a:lnTo>
                    <a:pt x="37" y="93"/>
                  </a:lnTo>
                  <a:lnTo>
                    <a:pt x="36" y="92"/>
                  </a:lnTo>
                  <a:lnTo>
                    <a:pt x="37" y="91"/>
                  </a:lnTo>
                  <a:lnTo>
                    <a:pt x="36" y="90"/>
                  </a:lnTo>
                  <a:lnTo>
                    <a:pt x="87" y="94"/>
                  </a:lnTo>
                  <a:lnTo>
                    <a:pt x="93" y="18"/>
                  </a:lnTo>
                  <a:lnTo>
                    <a:pt x="94" y="18"/>
                  </a:lnTo>
                  <a:lnTo>
                    <a:pt x="95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9" name="Freeform 28"/>
            <p:cNvSpPr>
              <a:spLocks/>
            </p:cNvSpPr>
            <p:nvPr/>
          </p:nvSpPr>
          <p:spPr bwMode="auto">
            <a:xfrm>
              <a:off x="2552" y="2306"/>
              <a:ext cx="969" cy="898"/>
            </a:xfrm>
            <a:custGeom>
              <a:avLst/>
              <a:gdLst>
                <a:gd name="T0" fmla="*/ 23051 w 189"/>
                <a:gd name="T1" fmla="*/ 5813 h 184"/>
                <a:gd name="T2" fmla="*/ 21421 w 189"/>
                <a:gd name="T3" fmla="*/ 5456 h 184"/>
                <a:gd name="T4" fmla="*/ 20344 w 189"/>
                <a:gd name="T5" fmla="*/ 5691 h 184"/>
                <a:gd name="T6" fmla="*/ 19529 w 189"/>
                <a:gd name="T7" fmla="*/ 5691 h 184"/>
                <a:gd name="T8" fmla="*/ 19267 w 189"/>
                <a:gd name="T9" fmla="*/ 5691 h 184"/>
                <a:gd name="T10" fmla="*/ 18872 w 189"/>
                <a:gd name="T11" fmla="*/ 5456 h 184"/>
                <a:gd name="T12" fmla="*/ 18452 w 189"/>
                <a:gd name="T13" fmla="*/ 5930 h 184"/>
                <a:gd name="T14" fmla="*/ 18191 w 189"/>
                <a:gd name="T15" fmla="*/ 5573 h 184"/>
                <a:gd name="T16" fmla="*/ 17375 w 189"/>
                <a:gd name="T17" fmla="*/ 5456 h 184"/>
                <a:gd name="T18" fmla="*/ 16847 w 189"/>
                <a:gd name="T19" fmla="*/ 5359 h 184"/>
                <a:gd name="T20" fmla="*/ 16032 w 189"/>
                <a:gd name="T21" fmla="*/ 5120 h 184"/>
                <a:gd name="T22" fmla="*/ 15509 w 189"/>
                <a:gd name="T23" fmla="*/ 5002 h 184"/>
                <a:gd name="T24" fmla="*/ 14694 w 189"/>
                <a:gd name="T25" fmla="*/ 4763 h 184"/>
                <a:gd name="T26" fmla="*/ 14274 w 189"/>
                <a:gd name="T27" fmla="*/ 4407 h 184"/>
                <a:gd name="T28" fmla="*/ 13484 w 189"/>
                <a:gd name="T29" fmla="*/ 4192 h 184"/>
                <a:gd name="T30" fmla="*/ 7808 w 189"/>
                <a:gd name="T31" fmla="*/ 0 h 184"/>
                <a:gd name="T32" fmla="*/ 0 w 189"/>
                <a:gd name="T33" fmla="*/ 8360 h 184"/>
                <a:gd name="T34" fmla="*/ 133 w 189"/>
                <a:gd name="T35" fmla="*/ 8716 h 184"/>
                <a:gd name="T36" fmla="*/ 682 w 189"/>
                <a:gd name="T37" fmla="*/ 9409 h 184"/>
                <a:gd name="T38" fmla="*/ 3102 w 189"/>
                <a:gd name="T39" fmla="*/ 11503 h 184"/>
                <a:gd name="T40" fmla="*/ 3363 w 189"/>
                <a:gd name="T41" fmla="*/ 12099 h 184"/>
                <a:gd name="T42" fmla="*/ 5127 w 189"/>
                <a:gd name="T43" fmla="*/ 14290 h 184"/>
                <a:gd name="T44" fmla="*/ 6598 w 189"/>
                <a:gd name="T45" fmla="*/ 14529 h 184"/>
                <a:gd name="T46" fmla="*/ 7542 w 189"/>
                <a:gd name="T47" fmla="*/ 13246 h 184"/>
                <a:gd name="T48" fmla="*/ 8096 w 189"/>
                <a:gd name="T49" fmla="*/ 13123 h 184"/>
                <a:gd name="T50" fmla="*/ 9044 w 189"/>
                <a:gd name="T51" fmla="*/ 13363 h 184"/>
                <a:gd name="T52" fmla="*/ 10121 w 189"/>
                <a:gd name="T53" fmla="*/ 13841 h 184"/>
                <a:gd name="T54" fmla="*/ 10382 w 189"/>
                <a:gd name="T55" fmla="*/ 14075 h 184"/>
                <a:gd name="T56" fmla="*/ 11197 w 189"/>
                <a:gd name="T57" fmla="*/ 15007 h 184"/>
                <a:gd name="T58" fmla="*/ 12669 w 189"/>
                <a:gd name="T59" fmla="*/ 17316 h 184"/>
                <a:gd name="T60" fmla="*/ 13484 w 189"/>
                <a:gd name="T61" fmla="*/ 18009 h 184"/>
                <a:gd name="T62" fmla="*/ 13745 w 189"/>
                <a:gd name="T63" fmla="*/ 19175 h 184"/>
                <a:gd name="T64" fmla="*/ 14955 w 189"/>
                <a:gd name="T65" fmla="*/ 20459 h 184"/>
                <a:gd name="T66" fmla="*/ 16981 w 189"/>
                <a:gd name="T67" fmla="*/ 21030 h 184"/>
                <a:gd name="T68" fmla="*/ 18191 w 189"/>
                <a:gd name="T69" fmla="*/ 21152 h 184"/>
                <a:gd name="T70" fmla="*/ 18057 w 189"/>
                <a:gd name="T71" fmla="*/ 20913 h 184"/>
                <a:gd name="T72" fmla="*/ 17662 w 189"/>
                <a:gd name="T73" fmla="*/ 18838 h 184"/>
                <a:gd name="T74" fmla="*/ 17534 w 189"/>
                <a:gd name="T75" fmla="*/ 18604 h 184"/>
                <a:gd name="T76" fmla="*/ 17929 w 189"/>
                <a:gd name="T77" fmla="*/ 17794 h 184"/>
                <a:gd name="T78" fmla="*/ 18057 w 189"/>
                <a:gd name="T79" fmla="*/ 17555 h 184"/>
                <a:gd name="T80" fmla="*/ 18452 w 189"/>
                <a:gd name="T81" fmla="*/ 16862 h 184"/>
                <a:gd name="T82" fmla="*/ 18744 w 189"/>
                <a:gd name="T83" fmla="*/ 16862 h 184"/>
                <a:gd name="T84" fmla="*/ 19006 w 189"/>
                <a:gd name="T85" fmla="*/ 16506 h 184"/>
                <a:gd name="T86" fmla="*/ 19267 w 189"/>
                <a:gd name="T87" fmla="*/ 16506 h 184"/>
                <a:gd name="T88" fmla="*/ 19821 w 189"/>
                <a:gd name="T89" fmla="*/ 16266 h 184"/>
                <a:gd name="T90" fmla="*/ 20082 w 189"/>
                <a:gd name="T91" fmla="*/ 15817 h 184"/>
                <a:gd name="T92" fmla="*/ 20216 w 189"/>
                <a:gd name="T93" fmla="*/ 16052 h 184"/>
                <a:gd name="T94" fmla="*/ 22236 w 189"/>
                <a:gd name="T95" fmla="*/ 15100 h 184"/>
                <a:gd name="T96" fmla="*/ 22631 w 189"/>
                <a:gd name="T97" fmla="*/ 14075 h 184"/>
                <a:gd name="T98" fmla="*/ 23051 w 189"/>
                <a:gd name="T99" fmla="*/ 13958 h 184"/>
                <a:gd name="T100" fmla="*/ 24394 w 189"/>
                <a:gd name="T101" fmla="*/ 13841 h 184"/>
                <a:gd name="T102" fmla="*/ 24789 w 189"/>
                <a:gd name="T103" fmla="*/ 13602 h 184"/>
                <a:gd name="T104" fmla="*/ 24917 w 189"/>
                <a:gd name="T105" fmla="*/ 13246 h 184"/>
                <a:gd name="T106" fmla="*/ 25076 w 189"/>
                <a:gd name="T107" fmla="*/ 12313 h 184"/>
                <a:gd name="T108" fmla="*/ 25338 w 189"/>
                <a:gd name="T109" fmla="*/ 11742 h 184"/>
                <a:gd name="T110" fmla="*/ 25209 w 189"/>
                <a:gd name="T111" fmla="*/ 10576 h 184"/>
                <a:gd name="T112" fmla="*/ 24917 w 189"/>
                <a:gd name="T113" fmla="*/ 10220 h 184"/>
                <a:gd name="T114" fmla="*/ 24789 w 189"/>
                <a:gd name="T115" fmla="*/ 9527 h 184"/>
                <a:gd name="T116" fmla="*/ 24261 w 189"/>
                <a:gd name="T117" fmla="*/ 6169 h 184"/>
                <a:gd name="T118" fmla="*/ 23446 w 189"/>
                <a:gd name="T119" fmla="*/ 5930 h 1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9"/>
                <a:gd name="T181" fmla="*/ 0 h 184"/>
                <a:gd name="T182" fmla="*/ 189 w 189"/>
                <a:gd name="T183" fmla="*/ 184 h 18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9" h="184">
                  <a:moveTo>
                    <a:pt x="174" y="51"/>
                  </a:moveTo>
                  <a:lnTo>
                    <a:pt x="173" y="51"/>
                  </a:lnTo>
                  <a:lnTo>
                    <a:pt x="172" y="51"/>
                  </a:lnTo>
                  <a:lnTo>
                    <a:pt x="171" y="50"/>
                  </a:lnTo>
                  <a:lnTo>
                    <a:pt x="165" y="47"/>
                  </a:lnTo>
                  <a:lnTo>
                    <a:pt x="164" y="47"/>
                  </a:lnTo>
                  <a:lnTo>
                    <a:pt x="162" y="48"/>
                  </a:lnTo>
                  <a:lnTo>
                    <a:pt x="159" y="47"/>
                  </a:lnTo>
                  <a:lnTo>
                    <a:pt x="158" y="47"/>
                  </a:lnTo>
                  <a:lnTo>
                    <a:pt x="157" y="47"/>
                  </a:lnTo>
                  <a:lnTo>
                    <a:pt x="154" y="48"/>
                  </a:lnTo>
                  <a:lnTo>
                    <a:pt x="151" y="49"/>
                  </a:lnTo>
                  <a:lnTo>
                    <a:pt x="150" y="49"/>
                  </a:lnTo>
                  <a:lnTo>
                    <a:pt x="148" y="51"/>
                  </a:lnTo>
                  <a:lnTo>
                    <a:pt x="146" y="49"/>
                  </a:lnTo>
                  <a:lnTo>
                    <a:pt x="145" y="49"/>
                  </a:lnTo>
                  <a:lnTo>
                    <a:pt x="145" y="48"/>
                  </a:lnTo>
                  <a:lnTo>
                    <a:pt x="143" y="48"/>
                  </a:lnTo>
                  <a:lnTo>
                    <a:pt x="143" y="49"/>
                  </a:lnTo>
                  <a:lnTo>
                    <a:pt x="142" y="49"/>
                  </a:lnTo>
                  <a:lnTo>
                    <a:pt x="141" y="48"/>
                  </a:lnTo>
                  <a:lnTo>
                    <a:pt x="140" y="47"/>
                  </a:lnTo>
                  <a:lnTo>
                    <a:pt x="139" y="48"/>
                  </a:lnTo>
                  <a:lnTo>
                    <a:pt x="138" y="49"/>
                  </a:lnTo>
                  <a:lnTo>
                    <a:pt x="138" y="50"/>
                  </a:lnTo>
                  <a:lnTo>
                    <a:pt x="137" y="51"/>
                  </a:lnTo>
                  <a:lnTo>
                    <a:pt x="136" y="50"/>
                  </a:lnTo>
                  <a:lnTo>
                    <a:pt x="137" y="48"/>
                  </a:lnTo>
                  <a:lnTo>
                    <a:pt x="136" y="48"/>
                  </a:lnTo>
                  <a:lnTo>
                    <a:pt x="135" y="48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0" y="46"/>
                  </a:lnTo>
                  <a:lnTo>
                    <a:pt x="129" y="47"/>
                  </a:lnTo>
                  <a:lnTo>
                    <a:pt x="128" y="48"/>
                  </a:lnTo>
                  <a:lnTo>
                    <a:pt x="126" y="48"/>
                  </a:lnTo>
                  <a:lnTo>
                    <a:pt x="126" y="46"/>
                  </a:lnTo>
                  <a:lnTo>
                    <a:pt x="125" y="46"/>
                  </a:lnTo>
                  <a:lnTo>
                    <a:pt x="124" y="44"/>
                  </a:lnTo>
                  <a:lnTo>
                    <a:pt x="123" y="44"/>
                  </a:lnTo>
                  <a:lnTo>
                    <a:pt x="120" y="43"/>
                  </a:lnTo>
                  <a:lnTo>
                    <a:pt x="119" y="44"/>
                  </a:lnTo>
                  <a:lnTo>
                    <a:pt x="117" y="44"/>
                  </a:lnTo>
                  <a:lnTo>
                    <a:pt x="117" y="42"/>
                  </a:lnTo>
                  <a:lnTo>
                    <a:pt x="116" y="43"/>
                  </a:lnTo>
                  <a:lnTo>
                    <a:pt x="115" y="43"/>
                  </a:lnTo>
                  <a:lnTo>
                    <a:pt x="113" y="42"/>
                  </a:lnTo>
                  <a:lnTo>
                    <a:pt x="109" y="42"/>
                  </a:lnTo>
                  <a:lnTo>
                    <a:pt x="109" y="41"/>
                  </a:lnTo>
                  <a:lnTo>
                    <a:pt x="108" y="40"/>
                  </a:lnTo>
                  <a:lnTo>
                    <a:pt x="108" y="39"/>
                  </a:lnTo>
                  <a:lnTo>
                    <a:pt x="106" y="38"/>
                  </a:lnTo>
                  <a:lnTo>
                    <a:pt x="105" y="39"/>
                  </a:lnTo>
                  <a:lnTo>
                    <a:pt x="103" y="39"/>
                  </a:lnTo>
                  <a:lnTo>
                    <a:pt x="102" y="38"/>
                  </a:lnTo>
                  <a:lnTo>
                    <a:pt x="100" y="36"/>
                  </a:lnTo>
                  <a:lnTo>
                    <a:pt x="99" y="35"/>
                  </a:lnTo>
                  <a:lnTo>
                    <a:pt x="98" y="35"/>
                  </a:lnTo>
                  <a:lnTo>
                    <a:pt x="99" y="2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1" y="76"/>
                  </a:lnTo>
                  <a:lnTo>
                    <a:pt x="0" y="72"/>
                  </a:lnTo>
                  <a:lnTo>
                    <a:pt x="1" y="73"/>
                  </a:lnTo>
                  <a:lnTo>
                    <a:pt x="0" y="74"/>
                  </a:lnTo>
                  <a:lnTo>
                    <a:pt x="1" y="75"/>
                  </a:lnTo>
                  <a:lnTo>
                    <a:pt x="3" y="77"/>
                  </a:lnTo>
                  <a:lnTo>
                    <a:pt x="4" y="79"/>
                  </a:lnTo>
                  <a:lnTo>
                    <a:pt x="5" y="81"/>
                  </a:lnTo>
                  <a:lnTo>
                    <a:pt x="8" y="83"/>
                  </a:lnTo>
                  <a:lnTo>
                    <a:pt x="16" y="92"/>
                  </a:lnTo>
                  <a:lnTo>
                    <a:pt x="22" y="98"/>
                  </a:lnTo>
                  <a:lnTo>
                    <a:pt x="23" y="99"/>
                  </a:lnTo>
                  <a:lnTo>
                    <a:pt x="23" y="100"/>
                  </a:lnTo>
                  <a:lnTo>
                    <a:pt x="23" y="101"/>
                  </a:lnTo>
                  <a:lnTo>
                    <a:pt x="24" y="102"/>
                  </a:lnTo>
                  <a:lnTo>
                    <a:pt x="25" y="104"/>
                  </a:lnTo>
                  <a:lnTo>
                    <a:pt x="25" y="110"/>
                  </a:lnTo>
                  <a:lnTo>
                    <a:pt x="25" y="112"/>
                  </a:lnTo>
                  <a:lnTo>
                    <a:pt x="28" y="115"/>
                  </a:lnTo>
                  <a:lnTo>
                    <a:pt x="38" y="123"/>
                  </a:lnTo>
                  <a:lnTo>
                    <a:pt x="45" y="127"/>
                  </a:lnTo>
                  <a:lnTo>
                    <a:pt x="46" y="127"/>
                  </a:lnTo>
                  <a:lnTo>
                    <a:pt x="48" y="127"/>
                  </a:lnTo>
                  <a:lnTo>
                    <a:pt x="49" y="125"/>
                  </a:lnTo>
                  <a:lnTo>
                    <a:pt x="50" y="124"/>
                  </a:lnTo>
                  <a:lnTo>
                    <a:pt x="53" y="117"/>
                  </a:lnTo>
                  <a:lnTo>
                    <a:pt x="55" y="115"/>
                  </a:lnTo>
                  <a:lnTo>
                    <a:pt x="56" y="114"/>
                  </a:lnTo>
                  <a:lnTo>
                    <a:pt x="58" y="115"/>
                  </a:lnTo>
                  <a:lnTo>
                    <a:pt x="59" y="115"/>
                  </a:lnTo>
                  <a:lnTo>
                    <a:pt x="59" y="114"/>
                  </a:lnTo>
                  <a:lnTo>
                    <a:pt x="60" y="113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1" y="116"/>
                  </a:lnTo>
                  <a:lnTo>
                    <a:pt x="74" y="117"/>
                  </a:lnTo>
                  <a:lnTo>
                    <a:pt x="75" y="119"/>
                  </a:lnTo>
                  <a:lnTo>
                    <a:pt x="75" y="120"/>
                  </a:lnTo>
                  <a:lnTo>
                    <a:pt x="76" y="120"/>
                  </a:lnTo>
                  <a:lnTo>
                    <a:pt x="77" y="121"/>
                  </a:lnTo>
                  <a:lnTo>
                    <a:pt x="79" y="123"/>
                  </a:lnTo>
                  <a:lnTo>
                    <a:pt x="82" y="126"/>
                  </a:lnTo>
                  <a:lnTo>
                    <a:pt x="83" y="128"/>
                  </a:lnTo>
                  <a:lnTo>
                    <a:pt x="83" y="129"/>
                  </a:lnTo>
                  <a:lnTo>
                    <a:pt x="88" y="140"/>
                  </a:lnTo>
                  <a:lnTo>
                    <a:pt x="89" y="142"/>
                  </a:lnTo>
                  <a:lnTo>
                    <a:pt x="93" y="147"/>
                  </a:lnTo>
                  <a:lnTo>
                    <a:pt x="94" y="149"/>
                  </a:lnTo>
                  <a:lnTo>
                    <a:pt x="97" y="152"/>
                  </a:lnTo>
                  <a:lnTo>
                    <a:pt x="98" y="153"/>
                  </a:lnTo>
                  <a:lnTo>
                    <a:pt x="99" y="154"/>
                  </a:lnTo>
                  <a:lnTo>
                    <a:pt x="100" y="155"/>
                  </a:lnTo>
                  <a:lnTo>
                    <a:pt x="100" y="159"/>
                  </a:lnTo>
                  <a:lnTo>
                    <a:pt x="101" y="160"/>
                  </a:lnTo>
                  <a:lnTo>
                    <a:pt x="101" y="164"/>
                  </a:lnTo>
                  <a:lnTo>
                    <a:pt x="102" y="165"/>
                  </a:lnTo>
                  <a:lnTo>
                    <a:pt x="105" y="172"/>
                  </a:lnTo>
                  <a:lnTo>
                    <a:pt x="106" y="174"/>
                  </a:lnTo>
                  <a:lnTo>
                    <a:pt x="108" y="174"/>
                  </a:lnTo>
                  <a:lnTo>
                    <a:pt x="111" y="176"/>
                  </a:lnTo>
                  <a:lnTo>
                    <a:pt x="114" y="177"/>
                  </a:lnTo>
                  <a:lnTo>
                    <a:pt x="119" y="180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30" y="183"/>
                  </a:lnTo>
                  <a:lnTo>
                    <a:pt x="132" y="184"/>
                  </a:lnTo>
                  <a:lnTo>
                    <a:pt x="133" y="182"/>
                  </a:lnTo>
                  <a:lnTo>
                    <a:pt x="135" y="182"/>
                  </a:lnTo>
                  <a:lnTo>
                    <a:pt x="135" y="181"/>
                  </a:lnTo>
                  <a:lnTo>
                    <a:pt x="134" y="180"/>
                  </a:lnTo>
                  <a:lnTo>
                    <a:pt x="133" y="178"/>
                  </a:lnTo>
                  <a:lnTo>
                    <a:pt x="130" y="170"/>
                  </a:lnTo>
                  <a:lnTo>
                    <a:pt x="129" y="167"/>
                  </a:lnTo>
                  <a:lnTo>
                    <a:pt x="131" y="162"/>
                  </a:lnTo>
                  <a:lnTo>
                    <a:pt x="131" y="160"/>
                  </a:lnTo>
                  <a:lnTo>
                    <a:pt x="130" y="160"/>
                  </a:lnTo>
                  <a:lnTo>
                    <a:pt x="130" y="159"/>
                  </a:lnTo>
                  <a:lnTo>
                    <a:pt x="132" y="158"/>
                  </a:lnTo>
                  <a:lnTo>
                    <a:pt x="133" y="153"/>
                  </a:lnTo>
                  <a:lnTo>
                    <a:pt x="132" y="153"/>
                  </a:lnTo>
                  <a:lnTo>
                    <a:pt x="132" y="151"/>
                  </a:lnTo>
                  <a:lnTo>
                    <a:pt x="133" y="150"/>
                  </a:lnTo>
                  <a:lnTo>
                    <a:pt x="134" y="151"/>
                  </a:lnTo>
                  <a:lnTo>
                    <a:pt x="137" y="149"/>
                  </a:lnTo>
                  <a:lnTo>
                    <a:pt x="137" y="147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8" y="145"/>
                  </a:lnTo>
                  <a:lnTo>
                    <a:pt x="138" y="144"/>
                  </a:lnTo>
                  <a:lnTo>
                    <a:pt x="139" y="145"/>
                  </a:lnTo>
                  <a:lnTo>
                    <a:pt x="140" y="145"/>
                  </a:lnTo>
                  <a:lnTo>
                    <a:pt x="141" y="144"/>
                  </a:lnTo>
                  <a:lnTo>
                    <a:pt x="141" y="142"/>
                  </a:lnTo>
                  <a:lnTo>
                    <a:pt x="142" y="141"/>
                  </a:lnTo>
                  <a:lnTo>
                    <a:pt x="142" y="142"/>
                  </a:lnTo>
                  <a:lnTo>
                    <a:pt x="143" y="142"/>
                  </a:lnTo>
                  <a:lnTo>
                    <a:pt x="146" y="141"/>
                  </a:lnTo>
                  <a:lnTo>
                    <a:pt x="147" y="141"/>
                  </a:lnTo>
                  <a:lnTo>
                    <a:pt x="147" y="140"/>
                  </a:lnTo>
                  <a:lnTo>
                    <a:pt x="145" y="139"/>
                  </a:lnTo>
                  <a:lnTo>
                    <a:pt x="145" y="138"/>
                  </a:lnTo>
                  <a:lnTo>
                    <a:pt x="148" y="137"/>
                  </a:lnTo>
                  <a:lnTo>
                    <a:pt x="149" y="136"/>
                  </a:lnTo>
                  <a:lnTo>
                    <a:pt x="150" y="136"/>
                  </a:lnTo>
                  <a:lnTo>
                    <a:pt x="149" y="137"/>
                  </a:lnTo>
                  <a:lnTo>
                    <a:pt x="150" y="138"/>
                  </a:lnTo>
                  <a:lnTo>
                    <a:pt x="151" y="137"/>
                  </a:lnTo>
                  <a:lnTo>
                    <a:pt x="156" y="135"/>
                  </a:lnTo>
                  <a:lnTo>
                    <a:pt x="165" y="130"/>
                  </a:lnTo>
                  <a:lnTo>
                    <a:pt x="165" y="128"/>
                  </a:lnTo>
                  <a:lnTo>
                    <a:pt x="169" y="124"/>
                  </a:lnTo>
                  <a:lnTo>
                    <a:pt x="168" y="121"/>
                  </a:lnTo>
                  <a:lnTo>
                    <a:pt x="168" y="119"/>
                  </a:lnTo>
                  <a:lnTo>
                    <a:pt x="171" y="118"/>
                  </a:lnTo>
                  <a:lnTo>
                    <a:pt x="171" y="120"/>
                  </a:lnTo>
                  <a:lnTo>
                    <a:pt x="171" y="121"/>
                  </a:lnTo>
                  <a:lnTo>
                    <a:pt x="174" y="121"/>
                  </a:lnTo>
                  <a:lnTo>
                    <a:pt x="175" y="122"/>
                  </a:lnTo>
                  <a:lnTo>
                    <a:pt x="181" y="119"/>
                  </a:lnTo>
                  <a:lnTo>
                    <a:pt x="185" y="119"/>
                  </a:lnTo>
                  <a:lnTo>
                    <a:pt x="184" y="118"/>
                  </a:lnTo>
                  <a:lnTo>
                    <a:pt x="184" y="117"/>
                  </a:lnTo>
                  <a:lnTo>
                    <a:pt x="184" y="116"/>
                  </a:lnTo>
                  <a:lnTo>
                    <a:pt x="184" y="115"/>
                  </a:lnTo>
                  <a:lnTo>
                    <a:pt x="185" y="114"/>
                  </a:lnTo>
                  <a:lnTo>
                    <a:pt x="187" y="110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6" y="106"/>
                  </a:lnTo>
                  <a:lnTo>
                    <a:pt x="186" y="105"/>
                  </a:lnTo>
                  <a:lnTo>
                    <a:pt x="186" y="103"/>
                  </a:lnTo>
                  <a:lnTo>
                    <a:pt x="187" y="102"/>
                  </a:lnTo>
                  <a:lnTo>
                    <a:pt x="188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8" y="93"/>
                  </a:lnTo>
                  <a:lnTo>
                    <a:pt x="187" y="91"/>
                  </a:lnTo>
                  <a:lnTo>
                    <a:pt x="186" y="91"/>
                  </a:lnTo>
                  <a:lnTo>
                    <a:pt x="187" y="90"/>
                  </a:lnTo>
                  <a:lnTo>
                    <a:pt x="186" y="89"/>
                  </a:lnTo>
                  <a:lnTo>
                    <a:pt x="185" y="88"/>
                  </a:lnTo>
                  <a:lnTo>
                    <a:pt x="184" y="87"/>
                  </a:lnTo>
                  <a:lnTo>
                    <a:pt x="184" y="86"/>
                  </a:lnTo>
                  <a:lnTo>
                    <a:pt x="185" y="85"/>
                  </a:lnTo>
                  <a:lnTo>
                    <a:pt x="184" y="82"/>
                  </a:lnTo>
                  <a:lnTo>
                    <a:pt x="181" y="80"/>
                  </a:lnTo>
                  <a:lnTo>
                    <a:pt x="181" y="79"/>
                  </a:lnTo>
                  <a:lnTo>
                    <a:pt x="180" y="62"/>
                  </a:lnTo>
                  <a:lnTo>
                    <a:pt x="180" y="53"/>
                  </a:lnTo>
                  <a:lnTo>
                    <a:pt x="178" y="52"/>
                  </a:lnTo>
                  <a:lnTo>
                    <a:pt x="176" y="53"/>
                  </a:lnTo>
                  <a:lnTo>
                    <a:pt x="174" y="5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0" name="Freeform 29"/>
            <p:cNvSpPr>
              <a:spLocks/>
            </p:cNvSpPr>
            <p:nvPr/>
          </p:nvSpPr>
          <p:spPr bwMode="auto">
            <a:xfrm>
              <a:off x="4372" y="1453"/>
              <a:ext cx="522" cy="380"/>
            </a:xfrm>
            <a:custGeom>
              <a:avLst/>
              <a:gdLst>
                <a:gd name="T0" fmla="*/ 10450 w 102"/>
                <a:gd name="T1" fmla="*/ 8092 h 78"/>
                <a:gd name="T2" fmla="*/ 10189 w 102"/>
                <a:gd name="T3" fmla="*/ 8448 h 78"/>
                <a:gd name="T4" fmla="*/ 10056 w 102"/>
                <a:gd name="T5" fmla="*/ 8662 h 78"/>
                <a:gd name="T6" fmla="*/ 10056 w 102"/>
                <a:gd name="T7" fmla="*/ 9018 h 78"/>
                <a:gd name="T8" fmla="*/ 10317 w 102"/>
                <a:gd name="T9" fmla="*/ 8784 h 78"/>
                <a:gd name="T10" fmla="*/ 10870 w 102"/>
                <a:gd name="T11" fmla="*/ 8662 h 78"/>
                <a:gd name="T12" fmla="*/ 11653 w 102"/>
                <a:gd name="T13" fmla="*/ 8448 h 78"/>
                <a:gd name="T14" fmla="*/ 12861 w 102"/>
                <a:gd name="T15" fmla="*/ 7644 h 78"/>
                <a:gd name="T16" fmla="*/ 13280 w 102"/>
                <a:gd name="T17" fmla="*/ 7405 h 78"/>
                <a:gd name="T18" fmla="*/ 13669 w 102"/>
                <a:gd name="T19" fmla="*/ 7049 h 78"/>
                <a:gd name="T20" fmla="*/ 13408 w 102"/>
                <a:gd name="T21" fmla="*/ 7166 h 78"/>
                <a:gd name="T22" fmla="*/ 12989 w 102"/>
                <a:gd name="T23" fmla="*/ 7405 h 78"/>
                <a:gd name="T24" fmla="*/ 12600 w 102"/>
                <a:gd name="T25" fmla="*/ 7522 h 78"/>
                <a:gd name="T26" fmla="*/ 12989 w 102"/>
                <a:gd name="T27" fmla="*/ 7049 h 78"/>
                <a:gd name="T28" fmla="*/ 12728 w 102"/>
                <a:gd name="T29" fmla="*/ 7166 h 78"/>
                <a:gd name="T30" fmla="*/ 11525 w 102"/>
                <a:gd name="T31" fmla="*/ 7736 h 78"/>
                <a:gd name="T32" fmla="*/ 10711 w 102"/>
                <a:gd name="T33" fmla="*/ 8331 h 78"/>
                <a:gd name="T34" fmla="*/ 10583 w 102"/>
                <a:gd name="T35" fmla="*/ 7858 h 78"/>
                <a:gd name="T36" fmla="*/ 10870 w 102"/>
                <a:gd name="T37" fmla="*/ 7405 h 78"/>
                <a:gd name="T38" fmla="*/ 10583 w 102"/>
                <a:gd name="T39" fmla="*/ 5671 h 78"/>
                <a:gd name="T40" fmla="*/ 10317 w 102"/>
                <a:gd name="T41" fmla="*/ 3941 h 78"/>
                <a:gd name="T42" fmla="*/ 10056 w 102"/>
                <a:gd name="T43" fmla="*/ 2894 h 78"/>
                <a:gd name="T44" fmla="*/ 9928 w 102"/>
                <a:gd name="T45" fmla="*/ 2777 h 78"/>
                <a:gd name="T46" fmla="*/ 9795 w 102"/>
                <a:gd name="T47" fmla="*/ 2421 h 78"/>
                <a:gd name="T48" fmla="*/ 9637 w 102"/>
                <a:gd name="T49" fmla="*/ 1379 h 78"/>
                <a:gd name="T50" fmla="*/ 9248 w 102"/>
                <a:gd name="T51" fmla="*/ 356 h 78"/>
                <a:gd name="T52" fmla="*/ 9115 w 102"/>
                <a:gd name="T53" fmla="*/ 0 h 78"/>
                <a:gd name="T54" fmla="*/ 6837 w 102"/>
                <a:gd name="T55" fmla="*/ 453 h 78"/>
                <a:gd name="T56" fmla="*/ 5629 w 102"/>
                <a:gd name="T57" fmla="*/ 1613 h 78"/>
                <a:gd name="T58" fmla="*/ 5501 w 102"/>
                <a:gd name="T59" fmla="*/ 2090 h 78"/>
                <a:gd name="T60" fmla="*/ 4821 w 102"/>
                <a:gd name="T61" fmla="*/ 2660 h 78"/>
                <a:gd name="T62" fmla="*/ 5082 w 102"/>
                <a:gd name="T63" fmla="*/ 2894 h 78"/>
                <a:gd name="T64" fmla="*/ 5082 w 102"/>
                <a:gd name="T65" fmla="*/ 3133 h 78"/>
                <a:gd name="T66" fmla="*/ 5240 w 102"/>
                <a:gd name="T67" fmla="*/ 3703 h 78"/>
                <a:gd name="T68" fmla="*/ 4033 w 102"/>
                <a:gd name="T69" fmla="*/ 4511 h 78"/>
                <a:gd name="T70" fmla="*/ 2538 w 102"/>
                <a:gd name="T71" fmla="*/ 4511 h 78"/>
                <a:gd name="T72" fmla="*/ 1203 w 102"/>
                <a:gd name="T73" fmla="*/ 4867 h 78"/>
                <a:gd name="T74" fmla="*/ 814 w 102"/>
                <a:gd name="T75" fmla="*/ 5315 h 78"/>
                <a:gd name="T76" fmla="*/ 1203 w 102"/>
                <a:gd name="T77" fmla="*/ 6007 h 78"/>
                <a:gd name="T78" fmla="*/ 261 w 102"/>
                <a:gd name="T79" fmla="*/ 6933 h 78"/>
                <a:gd name="T80" fmla="*/ 7518 w 102"/>
                <a:gd name="T81" fmla="*/ 6363 h 78"/>
                <a:gd name="T82" fmla="*/ 7646 w 102"/>
                <a:gd name="T83" fmla="*/ 6596 h 78"/>
                <a:gd name="T84" fmla="*/ 7912 w 102"/>
                <a:gd name="T85" fmla="*/ 6718 h 78"/>
                <a:gd name="T86" fmla="*/ 8301 w 102"/>
                <a:gd name="T87" fmla="*/ 7288 h 78"/>
                <a:gd name="T88" fmla="*/ 8854 w 102"/>
                <a:gd name="T89" fmla="*/ 7405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1" name="Freeform 30"/>
            <p:cNvSpPr>
              <a:spLocks/>
            </p:cNvSpPr>
            <p:nvPr/>
          </p:nvSpPr>
          <p:spPr bwMode="auto">
            <a:xfrm>
              <a:off x="4720" y="1428"/>
              <a:ext cx="118" cy="205"/>
            </a:xfrm>
            <a:custGeom>
              <a:avLst/>
              <a:gdLst>
                <a:gd name="T0" fmla="*/ 0 w 23"/>
                <a:gd name="T1" fmla="*/ 571 h 42"/>
                <a:gd name="T2" fmla="*/ 133 w 23"/>
                <a:gd name="T3" fmla="*/ 810 h 42"/>
                <a:gd name="T4" fmla="*/ 0 w 23"/>
                <a:gd name="T5" fmla="*/ 927 h 42"/>
                <a:gd name="T6" fmla="*/ 133 w 23"/>
                <a:gd name="T7" fmla="*/ 927 h 42"/>
                <a:gd name="T8" fmla="*/ 133 w 23"/>
                <a:gd name="T9" fmla="*/ 1049 h 42"/>
                <a:gd name="T10" fmla="*/ 395 w 23"/>
                <a:gd name="T11" fmla="*/ 1620 h 42"/>
                <a:gd name="T12" fmla="*/ 554 w 23"/>
                <a:gd name="T13" fmla="*/ 1977 h 42"/>
                <a:gd name="T14" fmla="*/ 395 w 23"/>
                <a:gd name="T15" fmla="*/ 2216 h 42"/>
                <a:gd name="T16" fmla="*/ 395 w 23"/>
                <a:gd name="T17" fmla="*/ 2455 h 42"/>
                <a:gd name="T18" fmla="*/ 682 w 23"/>
                <a:gd name="T19" fmla="*/ 3026 h 42"/>
                <a:gd name="T20" fmla="*/ 682 w 23"/>
                <a:gd name="T21" fmla="*/ 3265 h 42"/>
                <a:gd name="T22" fmla="*/ 682 w 23"/>
                <a:gd name="T23" fmla="*/ 3383 h 42"/>
                <a:gd name="T24" fmla="*/ 816 w 23"/>
                <a:gd name="T25" fmla="*/ 3383 h 42"/>
                <a:gd name="T26" fmla="*/ 682 w 23"/>
                <a:gd name="T27" fmla="*/ 3265 h 42"/>
                <a:gd name="T28" fmla="*/ 816 w 23"/>
                <a:gd name="T29" fmla="*/ 3265 h 42"/>
                <a:gd name="T30" fmla="*/ 949 w 23"/>
                <a:gd name="T31" fmla="*/ 3480 h 42"/>
                <a:gd name="T32" fmla="*/ 1077 w 23"/>
                <a:gd name="T33" fmla="*/ 3954 h 42"/>
                <a:gd name="T34" fmla="*/ 1077 w 23"/>
                <a:gd name="T35" fmla="*/ 4310 h 42"/>
                <a:gd name="T36" fmla="*/ 1211 w 23"/>
                <a:gd name="T37" fmla="*/ 4525 h 42"/>
                <a:gd name="T38" fmla="*/ 1344 w 23"/>
                <a:gd name="T39" fmla="*/ 4886 h 42"/>
                <a:gd name="T40" fmla="*/ 2709 w 23"/>
                <a:gd name="T41" fmla="*/ 4647 h 42"/>
                <a:gd name="T42" fmla="*/ 2555 w 23"/>
                <a:gd name="T43" fmla="*/ 4525 h 42"/>
                <a:gd name="T44" fmla="*/ 2422 w 23"/>
                <a:gd name="T45" fmla="*/ 4408 h 42"/>
                <a:gd name="T46" fmla="*/ 2422 w 23"/>
                <a:gd name="T47" fmla="*/ 4310 h 42"/>
                <a:gd name="T48" fmla="*/ 2555 w 23"/>
                <a:gd name="T49" fmla="*/ 4193 h 42"/>
                <a:gd name="T50" fmla="*/ 2422 w 23"/>
                <a:gd name="T51" fmla="*/ 3954 h 42"/>
                <a:gd name="T52" fmla="*/ 2422 w 23"/>
                <a:gd name="T53" fmla="*/ 3143 h 42"/>
                <a:gd name="T54" fmla="*/ 2422 w 23"/>
                <a:gd name="T55" fmla="*/ 2904 h 42"/>
                <a:gd name="T56" fmla="*/ 2555 w 23"/>
                <a:gd name="T57" fmla="*/ 2455 h 42"/>
                <a:gd name="T58" fmla="*/ 2555 w 23"/>
                <a:gd name="T59" fmla="*/ 2216 h 42"/>
                <a:gd name="T60" fmla="*/ 2555 w 23"/>
                <a:gd name="T61" fmla="*/ 1977 h 42"/>
                <a:gd name="T62" fmla="*/ 2555 w 23"/>
                <a:gd name="T63" fmla="*/ 1738 h 42"/>
                <a:gd name="T64" fmla="*/ 2555 w 23"/>
                <a:gd name="T65" fmla="*/ 1620 h 42"/>
                <a:gd name="T66" fmla="*/ 2555 w 23"/>
                <a:gd name="T67" fmla="*/ 1498 h 42"/>
                <a:gd name="T68" fmla="*/ 2976 w 23"/>
                <a:gd name="T69" fmla="*/ 1289 h 42"/>
                <a:gd name="T70" fmla="*/ 3104 w 23"/>
                <a:gd name="T71" fmla="*/ 810 h 42"/>
                <a:gd name="T72" fmla="*/ 2976 w 23"/>
                <a:gd name="T73" fmla="*/ 571 h 42"/>
                <a:gd name="T74" fmla="*/ 2976 w 23"/>
                <a:gd name="T75" fmla="*/ 356 h 42"/>
                <a:gd name="T76" fmla="*/ 2976 w 23"/>
                <a:gd name="T77" fmla="*/ 356 h 42"/>
                <a:gd name="T78" fmla="*/ 2976 w 23"/>
                <a:gd name="T79" fmla="*/ 239 h 42"/>
                <a:gd name="T80" fmla="*/ 2842 w 23"/>
                <a:gd name="T81" fmla="*/ 0 h 42"/>
                <a:gd name="T82" fmla="*/ 0 w 23"/>
                <a:gd name="T83" fmla="*/ 571 h 42"/>
                <a:gd name="T84" fmla="*/ 0 w 23"/>
                <a:gd name="T85" fmla="*/ 571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728" y="2448"/>
              <a:ext cx="1266" cy="876"/>
              <a:chOff x="728" y="2532"/>
              <a:chExt cx="1266" cy="876"/>
            </a:xfrm>
          </p:grpSpPr>
          <p:sp>
            <p:nvSpPr>
              <p:cNvPr id="32997" name="Freeform 32"/>
              <p:cNvSpPr>
                <a:spLocks/>
              </p:cNvSpPr>
              <p:nvPr/>
            </p:nvSpPr>
            <p:spPr bwMode="auto">
              <a:xfrm>
                <a:off x="1031" y="2532"/>
                <a:ext cx="963" cy="780"/>
              </a:xfrm>
              <a:custGeom>
                <a:avLst/>
                <a:gdLst>
                  <a:gd name="T0" fmla="*/ 1890 w 188"/>
                  <a:gd name="T1" fmla="*/ 3588 h 160"/>
                  <a:gd name="T2" fmla="*/ 3488 w 188"/>
                  <a:gd name="T3" fmla="*/ 4636 h 160"/>
                  <a:gd name="T4" fmla="*/ 2413 w 188"/>
                  <a:gd name="T5" fmla="*/ 5796 h 160"/>
                  <a:gd name="T6" fmla="*/ 2151 w 188"/>
                  <a:gd name="T7" fmla="*/ 4992 h 160"/>
                  <a:gd name="T8" fmla="*/ 681 w 188"/>
                  <a:gd name="T9" fmla="*/ 6372 h 160"/>
                  <a:gd name="T10" fmla="*/ 1470 w 188"/>
                  <a:gd name="T11" fmla="*/ 7415 h 160"/>
                  <a:gd name="T12" fmla="*/ 3621 w 188"/>
                  <a:gd name="T13" fmla="*/ 7059 h 160"/>
                  <a:gd name="T14" fmla="*/ 2966 w 188"/>
                  <a:gd name="T15" fmla="*/ 8580 h 160"/>
                  <a:gd name="T16" fmla="*/ 2413 w 188"/>
                  <a:gd name="T17" fmla="*/ 9150 h 160"/>
                  <a:gd name="T18" fmla="*/ 1337 w 188"/>
                  <a:gd name="T19" fmla="*/ 9506 h 160"/>
                  <a:gd name="T20" fmla="*/ 814 w 188"/>
                  <a:gd name="T21" fmla="*/ 11359 h 160"/>
                  <a:gd name="T22" fmla="*/ 1470 w 188"/>
                  <a:gd name="T23" fmla="*/ 12407 h 160"/>
                  <a:gd name="T24" fmla="*/ 2966 w 188"/>
                  <a:gd name="T25" fmla="*/ 12977 h 160"/>
                  <a:gd name="T26" fmla="*/ 2966 w 188"/>
                  <a:gd name="T27" fmla="*/ 13904 h 160"/>
                  <a:gd name="T28" fmla="*/ 4697 w 188"/>
                  <a:gd name="T29" fmla="*/ 14259 h 160"/>
                  <a:gd name="T30" fmla="*/ 5640 w 188"/>
                  <a:gd name="T31" fmla="*/ 14474 h 160"/>
                  <a:gd name="T32" fmla="*/ 3908 w 188"/>
                  <a:gd name="T33" fmla="*/ 16326 h 160"/>
                  <a:gd name="T34" fmla="*/ 2546 w 188"/>
                  <a:gd name="T35" fmla="*/ 17038 h 160"/>
                  <a:gd name="T36" fmla="*/ 394 w 188"/>
                  <a:gd name="T37" fmla="*/ 17964 h 160"/>
                  <a:gd name="T38" fmla="*/ 394 w 188"/>
                  <a:gd name="T39" fmla="*/ 18535 h 160"/>
                  <a:gd name="T40" fmla="*/ 3908 w 188"/>
                  <a:gd name="T41" fmla="*/ 17253 h 160"/>
                  <a:gd name="T42" fmla="*/ 8344 w 188"/>
                  <a:gd name="T43" fmla="*/ 13904 h 160"/>
                  <a:gd name="T44" fmla="*/ 7924 w 188"/>
                  <a:gd name="T45" fmla="*/ 13548 h 160"/>
                  <a:gd name="T46" fmla="*/ 10337 w 188"/>
                  <a:gd name="T47" fmla="*/ 11003 h 160"/>
                  <a:gd name="T48" fmla="*/ 9681 w 188"/>
                  <a:gd name="T49" fmla="*/ 11690 h 160"/>
                  <a:gd name="T50" fmla="*/ 9814 w 188"/>
                  <a:gd name="T51" fmla="*/ 12621 h 160"/>
                  <a:gd name="T52" fmla="*/ 9681 w 188"/>
                  <a:gd name="T53" fmla="*/ 13216 h 160"/>
                  <a:gd name="T54" fmla="*/ 11571 w 188"/>
                  <a:gd name="T55" fmla="*/ 12285 h 160"/>
                  <a:gd name="T56" fmla="*/ 11571 w 188"/>
                  <a:gd name="T57" fmla="*/ 11359 h 160"/>
                  <a:gd name="T58" fmla="*/ 14378 w 188"/>
                  <a:gd name="T59" fmla="*/ 11929 h 160"/>
                  <a:gd name="T60" fmla="*/ 16269 w 188"/>
                  <a:gd name="T61" fmla="*/ 11690 h 160"/>
                  <a:gd name="T62" fmla="*/ 19496 w 188"/>
                  <a:gd name="T63" fmla="*/ 12621 h 160"/>
                  <a:gd name="T64" fmla="*/ 20571 w 188"/>
                  <a:gd name="T65" fmla="*/ 13787 h 160"/>
                  <a:gd name="T66" fmla="*/ 22303 w 188"/>
                  <a:gd name="T67" fmla="*/ 14830 h 160"/>
                  <a:gd name="T68" fmla="*/ 25269 w 188"/>
                  <a:gd name="T69" fmla="*/ 15069 h 160"/>
                  <a:gd name="T70" fmla="*/ 24874 w 188"/>
                  <a:gd name="T71" fmla="*/ 13548 h 160"/>
                  <a:gd name="T72" fmla="*/ 23665 w 188"/>
                  <a:gd name="T73" fmla="*/ 13333 h 160"/>
                  <a:gd name="T74" fmla="*/ 21908 w 188"/>
                  <a:gd name="T75" fmla="*/ 12285 h 160"/>
                  <a:gd name="T76" fmla="*/ 19757 w 188"/>
                  <a:gd name="T77" fmla="*/ 11003 h 160"/>
                  <a:gd name="T78" fmla="*/ 18942 w 188"/>
                  <a:gd name="T79" fmla="*/ 11929 h 160"/>
                  <a:gd name="T80" fmla="*/ 17344 w 188"/>
                  <a:gd name="T81" fmla="*/ 10764 h 160"/>
                  <a:gd name="T82" fmla="*/ 15715 w 188"/>
                  <a:gd name="T83" fmla="*/ 9267 h 160"/>
                  <a:gd name="T84" fmla="*/ 13697 w 188"/>
                  <a:gd name="T85" fmla="*/ 2423 h 160"/>
                  <a:gd name="T86" fmla="*/ 12094 w 188"/>
                  <a:gd name="T87" fmla="*/ 570 h 160"/>
                  <a:gd name="T88" fmla="*/ 9261 w 188"/>
                  <a:gd name="T89" fmla="*/ 570 h 160"/>
                  <a:gd name="T90" fmla="*/ 7924 w 188"/>
                  <a:gd name="T91" fmla="*/ 570 h 160"/>
                  <a:gd name="T92" fmla="*/ 6060 w 188"/>
                  <a:gd name="T93" fmla="*/ 0 h 160"/>
                  <a:gd name="T94" fmla="*/ 4697 w 188"/>
                  <a:gd name="T95" fmla="*/ 478 h 160"/>
                  <a:gd name="T96" fmla="*/ 3227 w 188"/>
                  <a:gd name="T97" fmla="*/ 1497 h 160"/>
                  <a:gd name="T98" fmla="*/ 2546 w 188"/>
                  <a:gd name="T99" fmla="*/ 2423 h 160"/>
                  <a:gd name="T100" fmla="*/ 1337 w 188"/>
                  <a:gd name="T101" fmla="*/ 3018 h 1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88"/>
                  <a:gd name="T154" fmla="*/ 0 h 160"/>
                  <a:gd name="T155" fmla="*/ 188 w 188"/>
                  <a:gd name="T156" fmla="*/ 160 h 1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88" h="160">
                    <a:moveTo>
                      <a:pt x="10" y="26"/>
                    </a:moveTo>
                    <a:lnTo>
                      <a:pt x="14" y="31"/>
                    </a:lnTo>
                    <a:lnTo>
                      <a:pt x="19" y="39"/>
                    </a:lnTo>
                    <a:lnTo>
                      <a:pt x="26" y="40"/>
                    </a:lnTo>
                    <a:lnTo>
                      <a:pt x="26" y="50"/>
                    </a:lnTo>
                    <a:lnTo>
                      <a:pt x="18" y="50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0" y="50"/>
                    </a:lnTo>
                    <a:lnTo>
                      <a:pt x="5" y="55"/>
                    </a:lnTo>
                    <a:lnTo>
                      <a:pt x="5" y="61"/>
                    </a:lnTo>
                    <a:lnTo>
                      <a:pt x="11" y="64"/>
                    </a:lnTo>
                    <a:lnTo>
                      <a:pt x="21" y="66"/>
                    </a:lnTo>
                    <a:lnTo>
                      <a:pt x="27" y="61"/>
                    </a:lnTo>
                    <a:lnTo>
                      <a:pt x="29" y="72"/>
                    </a:lnTo>
                    <a:lnTo>
                      <a:pt x="22" y="74"/>
                    </a:lnTo>
                    <a:lnTo>
                      <a:pt x="21" y="77"/>
                    </a:lnTo>
                    <a:lnTo>
                      <a:pt x="18" y="79"/>
                    </a:lnTo>
                    <a:lnTo>
                      <a:pt x="13" y="75"/>
                    </a:lnTo>
                    <a:lnTo>
                      <a:pt x="10" y="82"/>
                    </a:lnTo>
                    <a:lnTo>
                      <a:pt x="2" y="90"/>
                    </a:lnTo>
                    <a:lnTo>
                      <a:pt x="6" y="98"/>
                    </a:lnTo>
                    <a:lnTo>
                      <a:pt x="5" y="101"/>
                    </a:lnTo>
                    <a:lnTo>
                      <a:pt x="11" y="107"/>
                    </a:lnTo>
                    <a:lnTo>
                      <a:pt x="19" y="107"/>
                    </a:lnTo>
                    <a:lnTo>
                      <a:pt x="22" y="112"/>
                    </a:lnTo>
                    <a:lnTo>
                      <a:pt x="21" y="115"/>
                    </a:lnTo>
                    <a:lnTo>
                      <a:pt x="22" y="120"/>
                    </a:lnTo>
                    <a:lnTo>
                      <a:pt x="29" y="117"/>
                    </a:lnTo>
                    <a:lnTo>
                      <a:pt x="35" y="123"/>
                    </a:lnTo>
                    <a:lnTo>
                      <a:pt x="45" y="119"/>
                    </a:lnTo>
                    <a:lnTo>
                      <a:pt x="42" y="125"/>
                    </a:lnTo>
                    <a:lnTo>
                      <a:pt x="42" y="131"/>
                    </a:lnTo>
                    <a:lnTo>
                      <a:pt x="29" y="141"/>
                    </a:lnTo>
                    <a:lnTo>
                      <a:pt x="24" y="147"/>
                    </a:lnTo>
                    <a:lnTo>
                      <a:pt x="19" y="147"/>
                    </a:lnTo>
                    <a:lnTo>
                      <a:pt x="11" y="154"/>
                    </a:lnTo>
                    <a:lnTo>
                      <a:pt x="3" y="155"/>
                    </a:lnTo>
                    <a:lnTo>
                      <a:pt x="0" y="159"/>
                    </a:lnTo>
                    <a:lnTo>
                      <a:pt x="3" y="160"/>
                    </a:lnTo>
                    <a:lnTo>
                      <a:pt x="19" y="154"/>
                    </a:lnTo>
                    <a:lnTo>
                      <a:pt x="29" y="149"/>
                    </a:lnTo>
                    <a:lnTo>
                      <a:pt x="48" y="136"/>
                    </a:lnTo>
                    <a:lnTo>
                      <a:pt x="62" y="120"/>
                    </a:lnTo>
                    <a:lnTo>
                      <a:pt x="64" y="117"/>
                    </a:lnTo>
                    <a:lnTo>
                      <a:pt x="59" y="117"/>
                    </a:lnTo>
                    <a:lnTo>
                      <a:pt x="73" y="96"/>
                    </a:lnTo>
                    <a:lnTo>
                      <a:pt x="77" y="95"/>
                    </a:lnTo>
                    <a:lnTo>
                      <a:pt x="77" y="98"/>
                    </a:lnTo>
                    <a:lnTo>
                      <a:pt x="72" y="101"/>
                    </a:lnTo>
                    <a:lnTo>
                      <a:pt x="70" y="111"/>
                    </a:lnTo>
                    <a:lnTo>
                      <a:pt x="73" y="109"/>
                    </a:lnTo>
                    <a:lnTo>
                      <a:pt x="70" y="112"/>
                    </a:lnTo>
                    <a:lnTo>
                      <a:pt x="72" y="114"/>
                    </a:lnTo>
                    <a:lnTo>
                      <a:pt x="82" y="107"/>
                    </a:lnTo>
                    <a:lnTo>
                      <a:pt x="86" y="106"/>
                    </a:lnTo>
                    <a:lnTo>
                      <a:pt x="88" y="101"/>
                    </a:lnTo>
                    <a:lnTo>
                      <a:pt x="86" y="98"/>
                    </a:lnTo>
                    <a:lnTo>
                      <a:pt x="96" y="96"/>
                    </a:lnTo>
                    <a:lnTo>
                      <a:pt x="107" y="103"/>
                    </a:lnTo>
                    <a:lnTo>
                      <a:pt x="117" y="99"/>
                    </a:lnTo>
                    <a:lnTo>
                      <a:pt x="121" y="101"/>
                    </a:lnTo>
                    <a:lnTo>
                      <a:pt x="128" y="101"/>
                    </a:lnTo>
                    <a:lnTo>
                      <a:pt x="145" y="109"/>
                    </a:lnTo>
                    <a:lnTo>
                      <a:pt x="149" y="112"/>
                    </a:lnTo>
                    <a:lnTo>
                      <a:pt x="153" y="119"/>
                    </a:lnTo>
                    <a:lnTo>
                      <a:pt x="163" y="125"/>
                    </a:lnTo>
                    <a:lnTo>
                      <a:pt x="166" y="128"/>
                    </a:lnTo>
                    <a:lnTo>
                      <a:pt x="177" y="135"/>
                    </a:lnTo>
                    <a:lnTo>
                      <a:pt x="188" y="130"/>
                    </a:lnTo>
                    <a:lnTo>
                      <a:pt x="188" y="123"/>
                    </a:lnTo>
                    <a:lnTo>
                      <a:pt x="185" y="117"/>
                    </a:lnTo>
                    <a:lnTo>
                      <a:pt x="180" y="115"/>
                    </a:lnTo>
                    <a:lnTo>
                      <a:pt x="176" y="115"/>
                    </a:lnTo>
                    <a:lnTo>
                      <a:pt x="169" y="111"/>
                    </a:lnTo>
                    <a:lnTo>
                      <a:pt x="163" y="106"/>
                    </a:lnTo>
                    <a:lnTo>
                      <a:pt x="150" y="93"/>
                    </a:lnTo>
                    <a:lnTo>
                      <a:pt x="147" y="95"/>
                    </a:lnTo>
                    <a:lnTo>
                      <a:pt x="144" y="99"/>
                    </a:lnTo>
                    <a:lnTo>
                      <a:pt x="141" y="103"/>
                    </a:lnTo>
                    <a:lnTo>
                      <a:pt x="129" y="96"/>
                    </a:lnTo>
                    <a:lnTo>
                      <a:pt x="129" y="93"/>
                    </a:lnTo>
                    <a:lnTo>
                      <a:pt x="120" y="96"/>
                    </a:lnTo>
                    <a:lnTo>
                      <a:pt x="117" y="80"/>
                    </a:lnTo>
                    <a:lnTo>
                      <a:pt x="109" y="45"/>
                    </a:lnTo>
                    <a:lnTo>
                      <a:pt x="102" y="21"/>
                    </a:lnTo>
                    <a:lnTo>
                      <a:pt x="99" y="10"/>
                    </a:lnTo>
                    <a:lnTo>
                      <a:pt x="90" y="5"/>
                    </a:lnTo>
                    <a:lnTo>
                      <a:pt x="85" y="8"/>
                    </a:lnTo>
                    <a:lnTo>
                      <a:pt x="69" y="5"/>
                    </a:lnTo>
                    <a:lnTo>
                      <a:pt x="64" y="7"/>
                    </a:lnTo>
                    <a:lnTo>
                      <a:pt x="59" y="5"/>
                    </a:lnTo>
                    <a:lnTo>
                      <a:pt x="59" y="4"/>
                    </a:lnTo>
                    <a:lnTo>
                      <a:pt x="45" y="0"/>
                    </a:lnTo>
                    <a:lnTo>
                      <a:pt x="43" y="4"/>
                    </a:lnTo>
                    <a:lnTo>
                      <a:pt x="35" y="4"/>
                    </a:lnTo>
                    <a:lnTo>
                      <a:pt x="29" y="8"/>
                    </a:lnTo>
                    <a:lnTo>
                      <a:pt x="24" y="13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3" y="21"/>
                    </a:lnTo>
                    <a:lnTo>
                      <a:pt x="10" y="26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8" name="Freeform 33"/>
              <p:cNvSpPr>
                <a:spLocks/>
              </p:cNvSpPr>
              <p:nvPr/>
            </p:nvSpPr>
            <p:spPr bwMode="auto">
              <a:xfrm>
                <a:off x="995" y="3308"/>
                <a:ext cx="20" cy="14"/>
              </a:xfrm>
              <a:custGeom>
                <a:avLst/>
                <a:gdLst>
                  <a:gd name="T0" fmla="*/ 250 w 4"/>
                  <a:gd name="T1" fmla="*/ 196 h 3"/>
                  <a:gd name="T2" fmla="*/ 250 w 4"/>
                  <a:gd name="T3" fmla="*/ 107 h 3"/>
                  <a:gd name="T4" fmla="*/ 250 w 4"/>
                  <a:gd name="T5" fmla="*/ 107 h 3"/>
                  <a:gd name="T6" fmla="*/ 250 w 4"/>
                  <a:gd name="T7" fmla="*/ 107 h 3"/>
                  <a:gd name="T8" fmla="*/ 250 w 4"/>
                  <a:gd name="T9" fmla="*/ 107 h 3"/>
                  <a:gd name="T10" fmla="*/ 250 w 4"/>
                  <a:gd name="T11" fmla="*/ 107 h 3"/>
                  <a:gd name="T12" fmla="*/ 250 w 4"/>
                  <a:gd name="T13" fmla="*/ 107 h 3"/>
                  <a:gd name="T14" fmla="*/ 125 w 4"/>
                  <a:gd name="T15" fmla="*/ 0 h 3"/>
                  <a:gd name="T16" fmla="*/ 125 w 4"/>
                  <a:gd name="T17" fmla="*/ 0 h 3"/>
                  <a:gd name="T18" fmla="*/ 0 w 4"/>
                  <a:gd name="T19" fmla="*/ 107 h 3"/>
                  <a:gd name="T20" fmla="*/ 0 w 4"/>
                  <a:gd name="T21" fmla="*/ 107 h 3"/>
                  <a:gd name="T22" fmla="*/ 0 w 4"/>
                  <a:gd name="T23" fmla="*/ 107 h 3"/>
                  <a:gd name="T24" fmla="*/ 0 w 4"/>
                  <a:gd name="T25" fmla="*/ 107 h 3"/>
                  <a:gd name="T26" fmla="*/ 0 w 4"/>
                  <a:gd name="T27" fmla="*/ 107 h 3"/>
                  <a:gd name="T28" fmla="*/ 0 w 4"/>
                  <a:gd name="T29" fmla="*/ 107 h 3"/>
                  <a:gd name="T30" fmla="*/ 0 w 4"/>
                  <a:gd name="T31" fmla="*/ 196 h 3"/>
                  <a:gd name="T32" fmla="*/ 0 w 4"/>
                  <a:gd name="T33" fmla="*/ 196 h 3"/>
                  <a:gd name="T34" fmla="*/ 125 w 4"/>
                  <a:gd name="T35" fmla="*/ 196 h 3"/>
                  <a:gd name="T36" fmla="*/ 125 w 4"/>
                  <a:gd name="T37" fmla="*/ 196 h 3"/>
                  <a:gd name="T38" fmla="*/ 125 w 4"/>
                  <a:gd name="T39" fmla="*/ 303 h 3"/>
                  <a:gd name="T40" fmla="*/ 250 w 4"/>
                  <a:gd name="T41" fmla="*/ 303 h 3"/>
                  <a:gd name="T42" fmla="*/ 250 w 4"/>
                  <a:gd name="T43" fmla="*/ 303 h 3"/>
                  <a:gd name="T44" fmla="*/ 375 w 4"/>
                  <a:gd name="T45" fmla="*/ 303 h 3"/>
                  <a:gd name="T46" fmla="*/ 375 w 4"/>
                  <a:gd name="T47" fmla="*/ 303 h 3"/>
                  <a:gd name="T48" fmla="*/ 500 w 4"/>
                  <a:gd name="T49" fmla="*/ 196 h 3"/>
                  <a:gd name="T50" fmla="*/ 500 w 4"/>
                  <a:gd name="T51" fmla="*/ 196 h 3"/>
                  <a:gd name="T52" fmla="*/ 500 w 4"/>
                  <a:gd name="T53" fmla="*/ 196 h 3"/>
                  <a:gd name="T54" fmla="*/ 500 w 4"/>
                  <a:gd name="T55" fmla="*/ 107 h 3"/>
                  <a:gd name="T56" fmla="*/ 500 w 4"/>
                  <a:gd name="T57" fmla="*/ 107 h 3"/>
                  <a:gd name="T58" fmla="*/ 500 w 4"/>
                  <a:gd name="T59" fmla="*/ 107 h 3"/>
                  <a:gd name="T60" fmla="*/ 500 w 4"/>
                  <a:gd name="T61" fmla="*/ 107 h 3"/>
                  <a:gd name="T62" fmla="*/ 500 w 4"/>
                  <a:gd name="T63" fmla="*/ 107 h 3"/>
                  <a:gd name="T64" fmla="*/ 500 w 4"/>
                  <a:gd name="T65" fmla="*/ 0 h 3"/>
                  <a:gd name="T66" fmla="*/ 500 w 4"/>
                  <a:gd name="T67" fmla="*/ 0 h 3"/>
                  <a:gd name="T68" fmla="*/ 500 w 4"/>
                  <a:gd name="T69" fmla="*/ 0 h 3"/>
                  <a:gd name="T70" fmla="*/ 500 w 4"/>
                  <a:gd name="T71" fmla="*/ 0 h 3"/>
                  <a:gd name="T72" fmla="*/ 500 w 4"/>
                  <a:gd name="T73" fmla="*/ 107 h 3"/>
                  <a:gd name="T74" fmla="*/ 375 w 4"/>
                  <a:gd name="T75" fmla="*/ 107 h 3"/>
                  <a:gd name="T76" fmla="*/ 375 w 4"/>
                  <a:gd name="T77" fmla="*/ 107 h 3"/>
                  <a:gd name="T78" fmla="*/ 250 w 4"/>
                  <a:gd name="T79" fmla="*/ 196 h 3"/>
                  <a:gd name="T80" fmla="*/ 250 w 4"/>
                  <a:gd name="T81" fmla="*/ 196 h 3"/>
                  <a:gd name="T82" fmla="*/ 250 w 4"/>
                  <a:gd name="T83" fmla="*/ 196 h 3"/>
                  <a:gd name="T84" fmla="*/ 250 w 4"/>
                  <a:gd name="T85" fmla="*/ 196 h 3"/>
                  <a:gd name="T86" fmla="*/ 250 w 4"/>
                  <a:gd name="T87" fmla="*/ 303 h 3"/>
                  <a:gd name="T88" fmla="*/ 375 w 4"/>
                  <a:gd name="T89" fmla="*/ 303 h 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"/>
                  <a:gd name="T136" fmla="*/ 0 h 3"/>
                  <a:gd name="T137" fmla="*/ 4 w 4"/>
                  <a:gd name="T138" fmla="*/ 3 h 3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" h="3">
                    <a:moveTo>
                      <a:pt x="2" y="2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9" name="Freeform 34"/>
              <p:cNvSpPr>
                <a:spLocks/>
              </p:cNvSpPr>
              <p:nvPr/>
            </p:nvSpPr>
            <p:spPr bwMode="auto">
              <a:xfrm>
                <a:off x="949" y="3310"/>
                <a:ext cx="46" cy="30"/>
              </a:xfrm>
              <a:custGeom>
                <a:avLst/>
                <a:gdLst>
                  <a:gd name="T0" fmla="*/ 940 w 9"/>
                  <a:gd name="T1" fmla="*/ 0 h 6"/>
                  <a:gd name="T2" fmla="*/ 521 w 9"/>
                  <a:gd name="T3" fmla="*/ 0 h 6"/>
                  <a:gd name="T4" fmla="*/ 394 w 9"/>
                  <a:gd name="T5" fmla="*/ 125 h 6"/>
                  <a:gd name="T6" fmla="*/ 394 w 9"/>
                  <a:gd name="T7" fmla="*/ 125 h 6"/>
                  <a:gd name="T8" fmla="*/ 394 w 9"/>
                  <a:gd name="T9" fmla="*/ 250 h 6"/>
                  <a:gd name="T10" fmla="*/ 394 w 9"/>
                  <a:gd name="T11" fmla="*/ 375 h 6"/>
                  <a:gd name="T12" fmla="*/ 261 w 9"/>
                  <a:gd name="T13" fmla="*/ 375 h 6"/>
                  <a:gd name="T14" fmla="*/ 261 w 9"/>
                  <a:gd name="T15" fmla="*/ 375 h 6"/>
                  <a:gd name="T16" fmla="*/ 133 w 9"/>
                  <a:gd name="T17" fmla="*/ 375 h 6"/>
                  <a:gd name="T18" fmla="*/ 133 w 9"/>
                  <a:gd name="T19" fmla="*/ 500 h 6"/>
                  <a:gd name="T20" fmla="*/ 133 w 9"/>
                  <a:gd name="T21" fmla="*/ 625 h 6"/>
                  <a:gd name="T22" fmla="*/ 0 w 9"/>
                  <a:gd name="T23" fmla="*/ 625 h 6"/>
                  <a:gd name="T24" fmla="*/ 0 w 9"/>
                  <a:gd name="T25" fmla="*/ 750 h 6"/>
                  <a:gd name="T26" fmla="*/ 0 w 9"/>
                  <a:gd name="T27" fmla="*/ 750 h 6"/>
                  <a:gd name="T28" fmla="*/ 0 w 9"/>
                  <a:gd name="T29" fmla="*/ 750 h 6"/>
                  <a:gd name="T30" fmla="*/ 0 w 9"/>
                  <a:gd name="T31" fmla="*/ 750 h 6"/>
                  <a:gd name="T32" fmla="*/ 0 w 9"/>
                  <a:gd name="T33" fmla="*/ 750 h 6"/>
                  <a:gd name="T34" fmla="*/ 0 w 9"/>
                  <a:gd name="T35" fmla="*/ 750 h 6"/>
                  <a:gd name="T36" fmla="*/ 0 w 9"/>
                  <a:gd name="T37" fmla="*/ 750 h 6"/>
                  <a:gd name="T38" fmla="*/ 133 w 9"/>
                  <a:gd name="T39" fmla="*/ 750 h 6"/>
                  <a:gd name="T40" fmla="*/ 261 w 9"/>
                  <a:gd name="T41" fmla="*/ 750 h 6"/>
                  <a:gd name="T42" fmla="*/ 394 w 9"/>
                  <a:gd name="T43" fmla="*/ 625 h 6"/>
                  <a:gd name="T44" fmla="*/ 808 w 9"/>
                  <a:gd name="T45" fmla="*/ 375 h 6"/>
                  <a:gd name="T46" fmla="*/ 940 w 9"/>
                  <a:gd name="T47" fmla="*/ 250 h 6"/>
                  <a:gd name="T48" fmla="*/ 1073 w 9"/>
                  <a:gd name="T49" fmla="*/ 250 h 6"/>
                  <a:gd name="T50" fmla="*/ 1201 w 9"/>
                  <a:gd name="T51" fmla="*/ 125 h 6"/>
                  <a:gd name="T52" fmla="*/ 1201 w 9"/>
                  <a:gd name="T53" fmla="*/ 125 h 6"/>
                  <a:gd name="T54" fmla="*/ 1201 w 9"/>
                  <a:gd name="T55" fmla="*/ 125 h 6"/>
                  <a:gd name="T56" fmla="*/ 1073 w 9"/>
                  <a:gd name="T57" fmla="*/ 0 h 6"/>
                  <a:gd name="T58" fmla="*/ 1073 w 9"/>
                  <a:gd name="T59" fmla="*/ 0 h 6"/>
                  <a:gd name="T60" fmla="*/ 1073 w 9"/>
                  <a:gd name="T61" fmla="*/ 0 h 6"/>
                  <a:gd name="T62" fmla="*/ 1073 w 9"/>
                  <a:gd name="T63" fmla="*/ 0 h 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"/>
                  <a:gd name="T97" fmla="*/ 0 h 6"/>
                  <a:gd name="T98" fmla="*/ 9 w 9"/>
                  <a:gd name="T99" fmla="*/ 6 h 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" h="6">
                    <a:moveTo>
                      <a:pt x="8" y="0"/>
                    </a:move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0" name="Freeform 35"/>
              <p:cNvSpPr>
                <a:spLocks/>
              </p:cNvSpPr>
              <p:nvPr/>
            </p:nvSpPr>
            <p:spPr bwMode="auto">
              <a:xfrm>
                <a:off x="903" y="3332"/>
                <a:ext cx="46" cy="34"/>
              </a:xfrm>
              <a:custGeom>
                <a:avLst/>
                <a:gdLst>
                  <a:gd name="T0" fmla="*/ 1073 w 9"/>
                  <a:gd name="T1" fmla="*/ 355 h 7"/>
                  <a:gd name="T2" fmla="*/ 1073 w 9"/>
                  <a:gd name="T3" fmla="*/ 117 h 7"/>
                  <a:gd name="T4" fmla="*/ 680 w 9"/>
                  <a:gd name="T5" fmla="*/ 355 h 7"/>
                  <a:gd name="T6" fmla="*/ 521 w 9"/>
                  <a:gd name="T7" fmla="*/ 447 h 7"/>
                  <a:gd name="T8" fmla="*/ 521 w 9"/>
                  <a:gd name="T9" fmla="*/ 447 h 7"/>
                  <a:gd name="T10" fmla="*/ 261 w 9"/>
                  <a:gd name="T11" fmla="*/ 568 h 7"/>
                  <a:gd name="T12" fmla="*/ 133 w 9"/>
                  <a:gd name="T13" fmla="*/ 685 h 7"/>
                  <a:gd name="T14" fmla="*/ 0 w 9"/>
                  <a:gd name="T15" fmla="*/ 685 h 7"/>
                  <a:gd name="T16" fmla="*/ 261 w 9"/>
                  <a:gd name="T17" fmla="*/ 685 h 7"/>
                  <a:gd name="T18" fmla="*/ 394 w 9"/>
                  <a:gd name="T19" fmla="*/ 568 h 7"/>
                  <a:gd name="T20" fmla="*/ 808 w 9"/>
                  <a:gd name="T21" fmla="*/ 447 h 7"/>
                  <a:gd name="T22" fmla="*/ 1073 w 9"/>
                  <a:gd name="T23" fmla="*/ 355 h 7"/>
                  <a:gd name="T24" fmla="*/ 1073 w 9"/>
                  <a:gd name="T25" fmla="*/ 355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7"/>
                  <a:gd name="T41" fmla="*/ 9 w 9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7">
                    <a:moveTo>
                      <a:pt x="8" y="3"/>
                    </a:moveTo>
                    <a:cubicBezTo>
                      <a:pt x="8" y="2"/>
                      <a:pt x="9" y="1"/>
                      <a:pt x="8" y="1"/>
                    </a:cubicBezTo>
                    <a:cubicBezTo>
                      <a:pt x="7" y="0"/>
                      <a:pt x="5" y="2"/>
                      <a:pt x="5" y="3"/>
                    </a:cubicBezTo>
                    <a:cubicBezTo>
                      <a:pt x="4" y="3"/>
                      <a:pt x="4" y="3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3" y="5"/>
                      <a:pt x="3" y="5"/>
                      <a:pt x="2" y="5"/>
                    </a:cubicBezTo>
                    <a:cubicBezTo>
                      <a:pt x="2" y="5"/>
                      <a:pt x="2" y="5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1" y="7"/>
                      <a:pt x="1" y="7"/>
                      <a:pt x="2" y="6"/>
                    </a:cubicBezTo>
                    <a:cubicBezTo>
                      <a:pt x="2" y="6"/>
                      <a:pt x="3" y="5"/>
                      <a:pt x="3" y="5"/>
                    </a:cubicBezTo>
                    <a:cubicBezTo>
                      <a:pt x="4" y="5"/>
                      <a:pt x="5" y="5"/>
                      <a:pt x="6" y="4"/>
                    </a:cubicBezTo>
                    <a:cubicBezTo>
                      <a:pt x="7" y="4"/>
                      <a:pt x="7" y="3"/>
                      <a:pt x="8" y="3"/>
                    </a:cubicBezTo>
                    <a:cubicBezTo>
                      <a:pt x="8" y="3"/>
                      <a:pt x="8" y="3"/>
                      <a:pt x="8" y="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1" name="Freeform 36"/>
              <p:cNvSpPr>
                <a:spLocks/>
              </p:cNvSpPr>
              <p:nvPr/>
            </p:nvSpPr>
            <p:spPr bwMode="auto">
              <a:xfrm>
                <a:off x="903" y="3337"/>
                <a:ext cx="41" cy="29"/>
              </a:xfrm>
              <a:custGeom>
                <a:avLst/>
                <a:gdLst>
                  <a:gd name="T0" fmla="*/ 1076 w 8"/>
                  <a:gd name="T1" fmla="*/ 232 h 6"/>
                  <a:gd name="T2" fmla="*/ 1076 w 8"/>
                  <a:gd name="T3" fmla="*/ 116 h 6"/>
                  <a:gd name="T4" fmla="*/ 1076 w 8"/>
                  <a:gd name="T5" fmla="*/ 116 h 6"/>
                  <a:gd name="T6" fmla="*/ 1076 w 8"/>
                  <a:gd name="T7" fmla="*/ 0 h 6"/>
                  <a:gd name="T8" fmla="*/ 1076 w 8"/>
                  <a:gd name="T9" fmla="*/ 0 h 6"/>
                  <a:gd name="T10" fmla="*/ 1076 w 8"/>
                  <a:gd name="T11" fmla="*/ 0 h 6"/>
                  <a:gd name="T12" fmla="*/ 1076 w 8"/>
                  <a:gd name="T13" fmla="*/ 0 h 6"/>
                  <a:gd name="T14" fmla="*/ 1076 w 8"/>
                  <a:gd name="T15" fmla="*/ 0 h 6"/>
                  <a:gd name="T16" fmla="*/ 1076 w 8"/>
                  <a:gd name="T17" fmla="*/ 0 h 6"/>
                  <a:gd name="T18" fmla="*/ 1076 w 8"/>
                  <a:gd name="T19" fmla="*/ 0 h 6"/>
                  <a:gd name="T20" fmla="*/ 943 w 8"/>
                  <a:gd name="T21" fmla="*/ 0 h 6"/>
                  <a:gd name="T22" fmla="*/ 943 w 8"/>
                  <a:gd name="T23" fmla="*/ 0 h 6"/>
                  <a:gd name="T24" fmla="*/ 815 w 8"/>
                  <a:gd name="T25" fmla="*/ 0 h 6"/>
                  <a:gd name="T26" fmla="*/ 682 w 8"/>
                  <a:gd name="T27" fmla="*/ 116 h 6"/>
                  <a:gd name="T28" fmla="*/ 682 w 8"/>
                  <a:gd name="T29" fmla="*/ 232 h 6"/>
                  <a:gd name="T30" fmla="*/ 682 w 8"/>
                  <a:gd name="T31" fmla="*/ 232 h 6"/>
                  <a:gd name="T32" fmla="*/ 554 w 8"/>
                  <a:gd name="T33" fmla="*/ 232 h 6"/>
                  <a:gd name="T34" fmla="*/ 554 w 8"/>
                  <a:gd name="T35" fmla="*/ 232 h 6"/>
                  <a:gd name="T36" fmla="*/ 554 w 8"/>
                  <a:gd name="T37" fmla="*/ 232 h 6"/>
                  <a:gd name="T38" fmla="*/ 554 w 8"/>
                  <a:gd name="T39" fmla="*/ 348 h 6"/>
                  <a:gd name="T40" fmla="*/ 554 w 8"/>
                  <a:gd name="T41" fmla="*/ 348 h 6"/>
                  <a:gd name="T42" fmla="*/ 554 w 8"/>
                  <a:gd name="T43" fmla="*/ 348 h 6"/>
                  <a:gd name="T44" fmla="*/ 554 w 8"/>
                  <a:gd name="T45" fmla="*/ 348 h 6"/>
                  <a:gd name="T46" fmla="*/ 261 w 8"/>
                  <a:gd name="T47" fmla="*/ 445 h 6"/>
                  <a:gd name="T48" fmla="*/ 261 w 8"/>
                  <a:gd name="T49" fmla="*/ 445 h 6"/>
                  <a:gd name="T50" fmla="*/ 261 w 8"/>
                  <a:gd name="T51" fmla="*/ 445 h 6"/>
                  <a:gd name="T52" fmla="*/ 261 w 8"/>
                  <a:gd name="T53" fmla="*/ 445 h 6"/>
                  <a:gd name="T54" fmla="*/ 133 w 8"/>
                  <a:gd name="T55" fmla="*/ 445 h 6"/>
                  <a:gd name="T56" fmla="*/ 133 w 8"/>
                  <a:gd name="T57" fmla="*/ 561 h 6"/>
                  <a:gd name="T58" fmla="*/ 133 w 8"/>
                  <a:gd name="T59" fmla="*/ 561 h 6"/>
                  <a:gd name="T60" fmla="*/ 0 w 8"/>
                  <a:gd name="T61" fmla="*/ 561 h 6"/>
                  <a:gd name="T62" fmla="*/ 0 w 8"/>
                  <a:gd name="T63" fmla="*/ 561 h 6"/>
                  <a:gd name="T64" fmla="*/ 0 w 8"/>
                  <a:gd name="T65" fmla="*/ 561 h 6"/>
                  <a:gd name="T66" fmla="*/ 133 w 8"/>
                  <a:gd name="T67" fmla="*/ 677 h 6"/>
                  <a:gd name="T68" fmla="*/ 133 w 8"/>
                  <a:gd name="T69" fmla="*/ 677 h 6"/>
                  <a:gd name="T70" fmla="*/ 133 w 8"/>
                  <a:gd name="T71" fmla="*/ 677 h 6"/>
                  <a:gd name="T72" fmla="*/ 133 w 8"/>
                  <a:gd name="T73" fmla="*/ 677 h 6"/>
                  <a:gd name="T74" fmla="*/ 261 w 8"/>
                  <a:gd name="T75" fmla="*/ 561 h 6"/>
                  <a:gd name="T76" fmla="*/ 261 w 8"/>
                  <a:gd name="T77" fmla="*/ 561 h 6"/>
                  <a:gd name="T78" fmla="*/ 395 w 8"/>
                  <a:gd name="T79" fmla="*/ 561 h 6"/>
                  <a:gd name="T80" fmla="*/ 395 w 8"/>
                  <a:gd name="T81" fmla="*/ 445 h 6"/>
                  <a:gd name="T82" fmla="*/ 395 w 8"/>
                  <a:gd name="T83" fmla="*/ 445 h 6"/>
                  <a:gd name="T84" fmla="*/ 682 w 8"/>
                  <a:gd name="T85" fmla="*/ 445 h 6"/>
                  <a:gd name="T86" fmla="*/ 682 w 8"/>
                  <a:gd name="T87" fmla="*/ 348 h 6"/>
                  <a:gd name="T88" fmla="*/ 815 w 8"/>
                  <a:gd name="T89" fmla="*/ 348 h 6"/>
                  <a:gd name="T90" fmla="*/ 943 w 8"/>
                  <a:gd name="T91" fmla="*/ 348 h 6"/>
                  <a:gd name="T92" fmla="*/ 943 w 8"/>
                  <a:gd name="T93" fmla="*/ 232 h 6"/>
                  <a:gd name="T94" fmla="*/ 943 w 8"/>
                  <a:gd name="T95" fmla="*/ 232 h 6"/>
                  <a:gd name="T96" fmla="*/ 1076 w 8"/>
                  <a:gd name="T97" fmla="*/ 232 h 6"/>
                  <a:gd name="T98" fmla="*/ 1076 w 8"/>
                  <a:gd name="T99" fmla="*/ 232 h 6"/>
                  <a:gd name="T100" fmla="*/ 1076 w 8"/>
                  <a:gd name="T101" fmla="*/ 232 h 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"/>
                  <a:gd name="T154" fmla="*/ 0 h 6"/>
                  <a:gd name="T155" fmla="*/ 8 w 8"/>
                  <a:gd name="T156" fmla="*/ 6 h 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" h="6">
                    <a:moveTo>
                      <a:pt x="8" y="2"/>
                    </a:moveTo>
                    <a:lnTo>
                      <a:pt x="8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2" name="Freeform 37"/>
              <p:cNvSpPr>
                <a:spLocks/>
              </p:cNvSpPr>
              <p:nvPr/>
            </p:nvSpPr>
            <p:spPr bwMode="auto">
              <a:xfrm>
                <a:off x="877" y="3376"/>
                <a:ext cx="4" cy="5"/>
              </a:xfrm>
              <a:custGeom>
                <a:avLst/>
                <a:gdLst>
                  <a:gd name="T0" fmla="*/ 64 w 1"/>
                  <a:gd name="T1" fmla="*/ 0 h 1"/>
                  <a:gd name="T2" fmla="*/ 0 w 1"/>
                  <a:gd name="T3" fmla="*/ 0 h 1"/>
                  <a:gd name="T4" fmla="*/ 0 w 1"/>
                  <a:gd name="T5" fmla="*/ 125 h 1"/>
                  <a:gd name="T6" fmla="*/ 64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"/>
                  <a:gd name="T14" fmla="*/ 1 w 1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3" name="Freeform 38"/>
              <p:cNvSpPr>
                <a:spLocks/>
              </p:cNvSpPr>
              <p:nvPr/>
            </p:nvSpPr>
            <p:spPr bwMode="auto">
              <a:xfrm>
                <a:off x="877" y="3376"/>
                <a:ext cx="4" cy="5"/>
              </a:xfrm>
              <a:custGeom>
                <a:avLst/>
                <a:gdLst>
                  <a:gd name="T0" fmla="*/ 64 w 1"/>
                  <a:gd name="T1" fmla="*/ 0 h 1"/>
                  <a:gd name="T2" fmla="*/ 64 w 1"/>
                  <a:gd name="T3" fmla="*/ 0 h 1"/>
                  <a:gd name="T4" fmla="*/ 64 w 1"/>
                  <a:gd name="T5" fmla="*/ 0 h 1"/>
                  <a:gd name="T6" fmla="*/ 64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125 h 1"/>
                  <a:gd name="T18" fmla="*/ 0 w 1"/>
                  <a:gd name="T19" fmla="*/ 125 h 1"/>
                  <a:gd name="T20" fmla="*/ 0 w 1"/>
                  <a:gd name="T21" fmla="*/ 125 h 1"/>
                  <a:gd name="T22" fmla="*/ 0 w 1"/>
                  <a:gd name="T23" fmla="*/ 125 h 1"/>
                  <a:gd name="T24" fmla="*/ 0 w 1"/>
                  <a:gd name="T25" fmla="*/ 125 h 1"/>
                  <a:gd name="T26" fmla="*/ 64 w 1"/>
                  <a:gd name="T27" fmla="*/ 125 h 1"/>
                  <a:gd name="T28" fmla="*/ 64 w 1"/>
                  <a:gd name="T29" fmla="*/ 0 h 1"/>
                  <a:gd name="T30" fmla="*/ 64 w 1"/>
                  <a:gd name="T31" fmla="*/ 0 h 1"/>
                  <a:gd name="T32" fmla="*/ 64 w 1"/>
                  <a:gd name="T33" fmla="*/ 0 h 1"/>
                  <a:gd name="T34" fmla="*/ 64 w 1"/>
                  <a:gd name="T35" fmla="*/ 0 h 1"/>
                  <a:gd name="T36" fmla="*/ 64 w 1"/>
                  <a:gd name="T37" fmla="*/ 0 h 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"/>
                  <a:gd name="T58" fmla="*/ 0 h 1"/>
                  <a:gd name="T59" fmla="*/ 1 w 1"/>
                  <a:gd name="T60" fmla="*/ 1 h 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4" name="Freeform 39"/>
              <p:cNvSpPr>
                <a:spLocks/>
              </p:cNvSpPr>
              <p:nvPr/>
            </p:nvSpPr>
            <p:spPr bwMode="auto">
              <a:xfrm>
                <a:off x="836" y="3382"/>
                <a:ext cx="14" cy="14"/>
              </a:xfrm>
              <a:custGeom>
                <a:avLst/>
                <a:gdLst>
                  <a:gd name="T0" fmla="*/ 196 w 3"/>
                  <a:gd name="T1" fmla="*/ 107 h 3"/>
                  <a:gd name="T2" fmla="*/ 303 w 3"/>
                  <a:gd name="T3" fmla="*/ 107 h 3"/>
                  <a:gd name="T4" fmla="*/ 196 w 3"/>
                  <a:gd name="T5" fmla="*/ 107 h 3"/>
                  <a:gd name="T6" fmla="*/ 303 w 3"/>
                  <a:gd name="T7" fmla="*/ 196 h 3"/>
                  <a:gd name="T8" fmla="*/ 196 w 3"/>
                  <a:gd name="T9" fmla="*/ 196 h 3"/>
                  <a:gd name="T10" fmla="*/ 107 w 3"/>
                  <a:gd name="T11" fmla="*/ 303 h 3"/>
                  <a:gd name="T12" fmla="*/ 0 w 3"/>
                  <a:gd name="T13" fmla="*/ 303 h 3"/>
                  <a:gd name="T14" fmla="*/ 107 w 3"/>
                  <a:gd name="T15" fmla="*/ 107 h 3"/>
                  <a:gd name="T16" fmla="*/ 196 w 3"/>
                  <a:gd name="T17" fmla="*/ 107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"/>
                  <a:gd name="T28" fmla="*/ 0 h 3"/>
                  <a:gd name="T29" fmla="*/ 3 w 3"/>
                  <a:gd name="T30" fmla="*/ 3 h 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" h="3">
                    <a:moveTo>
                      <a:pt x="2" y="1"/>
                    </a:moveTo>
                    <a:cubicBezTo>
                      <a:pt x="2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5" name="Freeform 40"/>
              <p:cNvSpPr>
                <a:spLocks/>
              </p:cNvSpPr>
              <p:nvPr/>
            </p:nvSpPr>
            <p:spPr bwMode="auto">
              <a:xfrm>
                <a:off x="840" y="3384"/>
                <a:ext cx="15" cy="9"/>
              </a:xfrm>
              <a:custGeom>
                <a:avLst/>
                <a:gdLst>
                  <a:gd name="T0" fmla="*/ 250 w 3"/>
                  <a:gd name="T1" fmla="*/ 0 h 2"/>
                  <a:gd name="T2" fmla="*/ 250 w 3"/>
                  <a:gd name="T3" fmla="*/ 0 h 2"/>
                  <a:gd name="T4" fmla="*/ 250 w 3"/>
                  <a:gd name="T5" fmla="*/ 0 h 2"/>
                  <a:gd name="T6" fmla="*/ 250 w 3"/>
                  <a:gd name="T7" fmla="*/ 0 h 2"/>
                  <a:gd name="T8" fmla="*/ 375 w 3"/>
                  <a:gd name="T9" fmla="*/ 0 h 2"/>
                  <a:gd name="T10" fmla="*/ 375 w 3"/>
                  <a:gd name="T11" fmla="*/ 0 h 2"/>
                  <a:gd name="T12" fmla="*/ 375 w 3"/>
                  <a:gd name="T13" fmla="*/ 0 h 2"/>
                  <a:gd name="T14" fmla="*/ 375 w 3"/>
                  <a:gd name="T15" fmla="*/ 0 h 2"/>
                  <a:gd name="T16" fmla="*/ 375 w 3"/>
                  <a:gd name="T17" fmla="*/ 0 h 2"/>
                  <a:gd name="T18" fmla="*/ 375 w 3"/>
                  <a:gd name="T19" fmla="*/ 0 h 2"/>
                  <a:gd name="T20" fmla="*/ 375 w 3"/>
                  <a:gd name="T21" fmla="*/ 0 h 2"/>
                  <a:gd name="T22" fmla="*/ 250 w 3"/>
                  <a:gd name="T23" fmla="*/ 0 h 2"/>
                  <a:gd name="T24" fmla="*/ 250 w 3"/>
                  <a:gd name="T25" fmla="*/ 99 h 2"/>
                  <a:gd name="T26" fmla="*/ 375 w 3"/>
                  <a:gd name="T27" fmla="*/ 99 h 2"/>
                  <a:gd name="T28" fmla="*/ 375 w 3"/>
                  <a:gd name="T29" fmla="*/ 99 h 2"/>
                  <a:gd name="T30" fmla="*/ 375 w 3"/>
                  <a:gd name="T31" fmla="*/ 99 h 2"/>
                  <a:gd name="T32" fmla="*/ 250 w 3"/>
                  <a:gd name="T33" fmla="*/ 99 h 2"/>
                  <a:gd name="T34" fmla="*/ 250 w 3"/>
                  <a:gd name="T35" fmla="*/ 99 h 2"/>
                  <a:gd name="T36" fmla="*/ 250 w 3"/>
                  <a:gd name="T37" fmla="*/ 99 h 2"/>
                  <a:gd name="T38" fmla="*/ 250 w 3"/>
                  <a:gd name="T39" fmla="*/ 99 h 2"/>
                  <a:gd name="T40" fmla="*/ 250 w 3"/>
                  <a:gd name="T41" fmla="*/ 99 h 2"/>
                  <a:gd name="T42" fmla="*/ 125 w 3"/>
                  <a:gd name="T43" fmla="*/ 180 h 2"/>
                  <a:gd name="T44" fmla="*/ 125 w 3"/>
                  <a:gd name="T45" fmla="*/ 180 h 2"/>
                  <a:gd name="T46" fmla="*/ 125 w 3"/>
                  <a:gd name="T47" fmla="*/ 180 h 2"/>
                  <a:gd name="T48" fmla="*/ 0 w 3"/>
                  <a:gd name="T49" fmla="*/ 180 h 2"/>
                  <a:gd name="T50" fmla="*/ 0 w 3"/>
                  <a:gd name="T51" fmla="*/ 180 h 2"/>
                  <a:gd name="T52" fmla="*/ 0 w 3"/>
                  <a:gd name="T53" fmla="*/ 99 h 2"/>
                  <a:gd name="T54" fmla="*/ 125 w 3"/>
                  <a:gd name="T55" fmla="*/ 99 h 2"/>
                  <a:gd name="T56" fmla="*/ 125 w 3"/>
                  <a:gd name="T57" fmla="*/ 99 h 2"/>
                  <a:gd name="T58" fmla="*/ 125 w 3"/>
                  <a:gd name="T59" fmla="*/ 99 h 2"/>
                  <a:gd name="T60" fmla="*/ 125 w 3"/>
                  <a:gd name="T61" fmla="*/ 0 h 2"/>
                  <a:gd name="T62" fmla="*/ 250 w 3"/>
                  <a:gd name="T63" fmla="*/ 0 h 2"/>
                  <a:gd name="T64" fmla="*/ 250 w 3"/>
                  <a:gd name="T65" fmla="*/ 0 h 2"/>
                  <a:gd name="T66" fmla="*/ 250 w 3"/>
                  <a:gd name="T67" fmla="*/ 0 h 2"/>
                  <a:gd name="T68" fmla="*/ 250 w 3"/>
                  <a:gd name="T69" fmla="*/ 0 h 2"/>
                  <a:gd name="T70" fmla="*/ 250 w 3"/>
                  <a:gd name="T71" fmla="*/ 0 h 2"/>
                  <a:gd name="T72" fmla="*/ 250 w 3"/>
                  <a:gd name="T73" fmla="*/ 0 h 2"/>
                  <a:gd name="T74" fmla="*/ 250 w 3"/>
                  <a:gd name="T75" fmla="*/ 0 h 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"/>
                  <a:gd name="T115" fmla="*/ 0 h 2"/>
                  <a:gd name="T116" fmla="*/ 3 w 3"/>
                  <a:gd name="T117" fmla="*/ 2 h 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" h="2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6" name="Freeform 41"/>
              <p:cNvSpPr>
                <a:spLocks/>
              </p:cNvSpPr>
              <p:nvPr/>
            </p:nvSpPr>
            <p:spPr bwMode="auto">
              <a:xfrm>
                <a:off x="796" y="3390"/>
                <a:ext cx="20" cy="10"/>
              </a:xfrm>
              <a:custGeom>
                <a:avLst/>
                <a:gdLst>
                  <a:gd name="T0" fmla="*/ 375 w 4"/>
                  <a:gd name="T1" fmla="*/ 125 h 2"/>
                  <a:gd name="T2" fmla="*/ 375 w 4"/>
                  <a:gd name="T3" fmla="*/ 0 h 2"/>
                  <a:gd name="T4" fmla="*/ 500 w 4"/>
                  <a:gd name="T5" fmla="*/ 0 h 2"/>
                  <a:gd name="T6" fmla="*/ 500 w 4"/>
                  <a:gd name="T7" fmla="*/ 125 h 2"/>
                  <a:gd name="T8" fmla="*/ 125 w 4"/>
                  <a:gd name="T9" fmla="*/ 250 h 2"/>
                  <a:gd name="T10" fmla="*/ 375 w 4"/>
                  <a:gd name="T11" fmla="*/ 125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2"/>
                  <a:gd name="T20" fmla="*/ 4 w 4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2">
                    <a:moveTo>
                      <a:pt x="3" y="1"/>
                    </a:moveTo>
                    <a:cubicBezTo>
                      <a:pt x="3" y="1"/>
                      <a:pt x="3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2"/>
                      <a:pt x="2" y="2"/>
                      <a:pt x="1" y="2"/>
                    </a:cubicBezTo>
                    <a:cubicBezTo>
                      <a:pt x="0" y="1"/>
                      <a:pt x="3" y="2"/>
                      <a:pt x="3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7" name="Freeform 42"/>
              <p:cNvSpPr>
                <a:spLocks/>
              </p:cNvSpPr>
              <p:nvPr/>
            </p:nvSpPr>
            <p:spPr bwMode="auto">
              <a:xfrm>
                <a:off x="802" y="3390"/>
                <a:ext cx="14" cy="10"/>
              </a:xfrm>
              <a:custGeom>
                <a:avLst/>
                <a:gdLst>
                  <a:gd name="T0" fmla="*/ 196 w 3"/>
                  <a:gd name="T1" fmla="*/ 125 h 2"/>
                  <a:gd name="T2" fmla="*/ 196 w 3"/>
                  <a:gd name="T3" fmla="*/ 125 h 2"/>
                  <a:gd name="T4" fmla="*/ 196 w 3"/>
                  <a:gd name="T5" fmla="*/ 0 h 2"/>
                  <a:gd name="T6" fmla="*/ 196 w 3"/>
                  <a:gd name="T7" fmla="*/ 0 h 2"/>
                  <a:gd name="T8" fmla="*/ 196 w 3"/>
                  <a:gd name="T9" fmla="*/ 0 h 2"/>
                  <a:gd name="T10" fmla="*/ 196 w 3"/>
                  <a:gd name="T11" fmla="*/ 0 h 2"/>
                  <a:gd name="T12" fmla="*/ 196 w 3"/>
                  <a:gd name="T13" fmla="*/ 0 h 2"/>
                  <a:gd name="T14" fmla="*/ 303 w 3"/>
                  <a:gd name="T15" fmla="*/ 0 h 2"/>
                  <a:gd name="T16" fmla="*/ 303 w 3"/>
                  <a:gd name="T17" fmla="*/ 0 h 2"/>
                  <a:gd name="T18" fmla="*/ 303 w 3"/>
                  <a:gd name="T19" fmla="*/ 0 h 2"/>
                  <a:gd name="T20" fmla="*/ 303 w 3"/>
                  <a:gd name="T21" fmla="*/ 125 h 2"/>
                  <a:gd name="T22" fmla="*/ 303 w 3"/>
                  <a:gd name="T23" fmla="*/ 125 h 2"/>
                  <a:gd name="T24" fmla="*/ 303 w 3"/>
                  <a:gd name="T25" fmla="*/ 125 h 2"/>
                  <a:gd name="T26" fmla="*/ 303 w 3"/>
                  <a:gd name="T27" fmla="*/ 125 h 2"/>
                  <a:gd name="T28" fmla="*/ 196 w 3"/>
                  <a:gd name="T29" fmla="*/ 250 h 2"/>
                  <a:gd name="T30" fmla="*/ 107 w 3"/>
                  <a:gd name="T31" fmla="*/ 250 h 2"/>
                  <a:gd name="T32" fmla="*/ 0 w 3"/>
                  <a:gd name="T33" fmla="*/ 250 h 2"/>
                  <a:gd name="T34" fmla="*/ 0 w 3"/>
                  <a:gd name="T35" fmla="*/ 250 h 2"/>
                  <a:gd name="T36" fmla="*/ 0 w 3"/>
                  <a:gd name="T37" fmla="*/ 250 h 2"/>
                  <a:gd name="T38" fmla="*/ 0 w 3"/>
                  <a:gd name="T39" fmla="*/ 250 h 2"/>
                  <a:gd name="T40" fmla="*/ 0 w 3"/>
                  <a:gd name="T41" fmla="*/ 250 h 2"/>
                  <a:gd name="T42" fmla="*/ 0 w 3"/>
                  <a:gd name="T43" fmla="*/ 250 h 2"/>
                  <a:gd name="T44" fmla="*/ 107 w 3"/>
                  <a:gd name="T45" fmla="*/ 250 h 2"/>
                  <a:gd name="T46" fmla="*/ 196 w 3"/>
                  <a:gd name="T47" fmla="*/ 125 h 2"/>
                  <a:gd name="T48" fmla="*/ 196 w 3"/>
                  <a:gd name="T49" fmla="*/ 125 h 2"/>
                  <a:gd name="T50" fmla="*/ 196 w 3"/>
                  <a:gd name="T51" fmla="*/ 125 h 2"/>
                  <a:gd name="T52" fmla="*/ 196 w 3"/>
                  <a:gd name="T53" fmla="*/ 125 h 2"/>
                  <a:gd name="T54" fmla="*/ 196 w 3"/>
                  <a:gd name="T55" fmla="*/ 125 h 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"/>
                  <a:gd name="T85" fmla="*/ 0 h 2"/>
                  <a:gd name="T86" fmla="*/ 3 w 3"/>
                  <a:gd name="T87" fmla="*/ 2 h 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" h="2">
                    <a:moveTo>
                      <a:pt x="2" y="1"/>
                    </a:move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8" name="Freeform 43"/>
              <p:cNvSpPr>
                <a:spLocks/>
              </p:cNvSpPr>
              <p:nvPr/>
            </p:nvSpPr>
            <p:spPr bwMode="auto">
              <a:xfrm>
                <a:off x="777" y="3391"/>
                <a:ext cx="10" cy="15"/>
              </a:xfrm>
              <a:custGeom>
                <a:avLst/>
                <a:gdLst>
                  <a:gd name="T0" fmla="*/ 125 w 2"/>
                  <a:gd name="T1" fmla="*/ 125 h 3"/>
                  <a:gd name="T2" fmla="*/ 0 w 2"/>
                  <a:gd name="T3" fmla="*/ 0 h 3"/>
                  <a:gd name="T4" fmla="*/ 0 w 2"/>
                  <a:gd name="T5" fmla="*/ 0 h 3"/>
                  <a:gd name="T6" fmla="*/ 125 w 2"/>
                  <a:gd name="T7" fmla="*/ 250 h 3"/>
                  <a:gd name="T8" fmla="*/ 0 w 2"/>
                  <a:gd name="T9" fmla="*/ 250 h 3"/>
                  <a:gd name="T10" fmla="*/ 0 w 2"/>
                  <a:gd name="T11" fmla="*/ 250 h 3"/>
                  <a:gd name="T12" fmla="*/ 0 w 2"/>
                  <a:gd name="T13" fmla="*/ 375 h 3"/>
                  <a:gd name="T14" fmla="*/ 125 w 2"/>
                  <a:gd name="T15" fmla="*/ 375 h 3"/>
                  <a:gd name="T16" fmla="*/ 125 w 2"/>
                  <a:gd name="T17" fmla="*/ 375 h 3"/>
                  <a:gd name="T18" fmla="*/ 250 w 2"/>
                  <a:gd name="T19" fmla="*/ 375 h 3"/>
                  <a:gd name="T20" fmla="*/ 250 w 2"/>
                  <a:gd name="T21" fmla="*/ 125 h 3"/>
                  <a:gd name="T22" fmla="*/ 250 w 2"/>
                  <a:gd name="T23" fmla="*/ 0 h 3"/>
                  <a:gd name="T24" fmla="*/ 125 w 2"/>
                  <a:gd name="T25" fmla="*/ 0 h 3"/>
                  <a:gd name="T26" fmla="*/ 125 w 2"/>
                  <a:gd name="T27" fmla="*/ 125 h 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"/>
                  <a:gd name="T43" fmla="*/ 0 h 3"/>
                  <a:gd name="T44" fmla="*/ 2 w 2"/>
                  <a:gd name="T45" fmla="*/ 3 h 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" h="3">
                    <a:moveTo>
                      <a:pt x="1" y="1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9" name="Freeform 44"/>
              <p:cNvSpPr>
                <a:spLocks/>
              </p:cNvSpPr>
              <p:nvPr/>
            </p:nvSpPr>
            <p:spPr bwMode="auto">
              <a:xfrm>
                <a:off x="777" y="3391"/>
                <a:ext cx="10" cy="15"/>
              </a:xfrm>
              <a:custGeom>
                <a:avLst/>
                <a:gdLst>
                  <a:gd name="T0" fmla="*/ 125 w 2"/>
                  <a:gd name="T1" fmla="*/ 125 h 3"/>
                  <a:gd name="T2" fmla="*/ 125 w 2"/>
                  <a:gd name="T3" fmla="*/ 0 h 3"/>
                  <a:gd name="T4" fmla="*/ 125 w 2"/>
                  <a:gd name="T5" fmla="*/ 0 h 3"/>
                  <a:gd name="T6" fmla="*/ 125 w 2"/>
                  <a:gd name="T7" fmla="*/ 0 h 3"/>
                  <a:gd name="T8" fmla="*/ 0 w 2"/>
                  <a:gd name="T9" fmla="*/ 0 h 3"/>
                  <a:gd name="T10" fmla="*/ 0 w 2"/>
                  <a:gd name="T11" fmla="*/ 0 h 3"/>
                  <a:gd name="T12" fmla="*/ 0 w 2"/>
                  <a:gd name="T13" fmla="*/ 125 h 3"/>
                  <a:gd name="T14" fmla="*/ 125 w 2"/>
                  <a:gd name="T15" fmla="*/ 125 h 3"/>
                  <a:gd name="T16" fmla="*/ 125 w 2"/>
                  <a:gd name="T17" fmla="*/ 125 h 3"/>
                  <a:gd name="T18" fmla="*/ 125 w 2"/>
                  <a:gd name="T19" fmla="*/ 250 h 3"/>
                  <a:gd name="T20" fmla="*/ 0 w 2"/>
                  <a:gd name="T21" fmla="*/ 250 h 3"/>
                  <a:gd name="T22" fmla="*/ 0 w 2"/>
                  <a:gd name="T23" fmla="*/ 250 h 3"/>
                  <a:gd name="T24" fmla="*/ 0 w 2"/>
                  <a:gd name="T25" fmla="*/ 250 h 3"/>
                  <a:gd name="T26" fmla="*/ 0 w 2"/>
                  <a:gd name="T27" fmla="*/ 250 h 3"/>
                  <a:gd name="T28" fmla="*/ 0 w 2"/>
                  <a:gd name="T29" fmla="*/ 250 h 3"/>
                  <a:gd name="T30" fmla="*/ 0 w 2"/>
                  <a:gd name="T31" fmla="*/ 250 h 3"/>
                  <a:gd name="T32" fmla="*/ 0 w 2"/>
                  <a:gd name="T33" fmla="*/ 375 h 3"/>
                  <a:gd name="T34" fmla="*/ 125 w 2"/>
                  <a:gd name="T35" fmla="*/ 375 h 3"/>
                  <a:gd name="T36" fmla="*/ 125 w 2"/>
                  <a:gd name="T37" fmla="*/ 375 h 3"/>
                  <a:gd name="T38" fmla="*/ 125 w 2"/>
                  <a:gd name="T39" fmla="*/ 375 h 3"/>
                  <a:gd name="T40" fmla="*/ 125 w 2"/>
                  <a:gd name="T41" fmla="*/ 375 h 3"/>
                  <a:gd name="T42" fmla="*/ 125 w 2"/>
                  <a:gd name="T43" fmla="*/ 375 h 3"/>
                  <a:gd name="T44" fmla="*/ 250 w 2"/>
                  <a:gd name="T45" fmla="*/ 375 h 3"/>
                  <a:gd name="T46" fmla="*/ 250 w 2"/>
                  <a:gd name="T47" fmla="*/ 250 h 3"/>
                  <a:gd name="T48" fmla="*/ 250 w 2"/>
                  <a:gd name="T49" fmla="*/ 125 h 3"/>
                  <a:gd name="T50" fmla="*/ 250 w 2"/>
                  <a:gd name="T51" fmla="*/ 125 h 3"/>
                  <a:gd name="T52" fmla="*/ 250 w 2"/>
                  <a:gd name="T53" fmla="*/ 125 h 3"/>
                  <a:gd name="T54" fmla="*/ 250 w 2"/>
                  <a:gd name="T55" fmla="*/ 0 h 3"/>
                  <a:gd name="T56" fmla="*/ 250 w 2"/>
                  <a:gd name="T57" fmla="*/ 0 h 3"/>
                  <a:gd name="T58" fmla="*/ 250 w 2"/>
                  <a:gd name="T59" fmla="*/ 0 h 3"/>
                  <a:gd name="T60" fmla="*/ 125 w 2"/>
                  <a:gd name="T61" fmla="*/ 0 h 3"/>
                  <a:gd name="T62" fmla="*/ 125 w 2"/>
                  <a:gd name="T63" fmla="*/ 0 h 3"/>
                  <a:gd name="T64" fmla="*/ 125 w 2"/>
                  <a:gd name="T65" fmla="*/ 125 h 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"/>
                  <a:gd name="T100" fmla="*/ 0 h 3"/>
                  <a:gd name="T101" fmla="*/ 2 w 2"/>
                  <a:gd name="T102" fmla="*/ 3 h 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" h="3">
                    <a:moveTo>
                      <a:pt x="1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10" name="Freeform 45"/>
              <p:cNvSpPr>
                <a:spLocks/>
              </p:cNvSpPr>
              <p:nvPr/>
            </p:nvSpPr>
            <p:spPr bwMode="auto">
              <a:xfrm>
                <a:off x="756" y="3393"/>
                <a:ext cx="16" cy="15"/>
              </a:xfrm>
              <a:custGeom>
                <a:avLst/>
                <a:gdLst>
                  <a:gd name="T0" fmla="*/ 453 w 3"/>
                  <a:gd name="T1" fmla="*/ 375 h 3"/>
                  <a:gd name="T2" fmla="*/ 453 w 3"/>
                  <a:gd name="T3" fmla="*/ 375 h 3"/>
                  <a:gd name="T4" fmla="*/ 453 w 3"/>
                  <a:gd name="T5" fmla="*/ 375 h 3"/>
                  <a:gd name="T6" fmla="*/ 453 w 3"/>
                  <a:gd name="T7" fmla="*/ 375 h 3"/>
                  <a:gd name="T8" fmla="*/ 453 w 3"/>
                  <a:gd name="T9" fmla="*/ 375 h 3"/>
                  <a:gd name="T10" fmla="*/ 453 w 3"/>
                  <a:gd name="T11" fmla="*/ 375 h 3"/>
                  <a:gd name="T12" fmla="*/ 315 w 3"/>
                  <a:gd name="T13" fmla="*/ 250 h 3"/>
                  <a:gd name="T14" fmla="*/ 144 w 3"/>
                  <a:gd name="T15" fmla="*/ 125 h 3"/>
                  <a:gd name="T16" fmla="*/ 144 w 3"/>
                  <a:gd name="T17" fmla="*/ 125 h 3"/>
                  <a:gd name="T18" fmla="*/ 144 w 3"/>
                  <a:gd name="T19" fmla="*/ 125 h 3"/>
                  <a:gd name="T20" fmla="*/ 144 w 3"/>
                  <a:gd name="T21" fmla="*/ 125 h 3"/>
                  <a:gd name="T22" fmla="*/ 144 w 3"/>
                  <a:gd name="T23" fmla="*/ 125 h 3"/>
                  <a:gd name="T24" fmla="*/ 144 w 3"/>
                  <a:gd name="T25" fmla="*/ 0 h 3"/>
                  <a:gd name="T26" fmla="*/ 0 w 3"/>
                  <a:gd name="T27" fmla="*/ 0 h 3"/>
                  <a:gd name="T28" fmla="*/ 0 w 3"/>
                  <a:gd name="T29" fmla="*/ 0 h 3"/>
                  <a:gd name="T30" fmla="*/ 0 w 3"/>
                  <a:gd name="T31" fmla="*/ 0 h 3"/>
                  <a:gd name="T32" fmla="*/ 0 w 3"/>
                  <a:gd name="T33" fmla="*/ 0 h 3"/>
                  <a:gd name="T34" fmla="*/ 0 w 3"/>
                  <a:gd name="T35" fmla="*/ 0 h 3"/>
                  <a:gd name="T36" fmla="*/ 0 w 3"/>
                  <a:gd name="T37" fmla="*/ 0 h 3"/>
                  <a:gd name="T38" fmla="*/ 0 w 3"/>
                  <a:gd name="T39" fmla="*/ 0 h 3"/>
                  <a:gd name="T40" fmla="*/ 0 w 3"/>
                  <a:gd name="T41" fmla="*/ 125 h 3"/>
                  <a:gd name="T42" fmla="*/ 0 w 3"/>
                  <a:gd name="T43" fmla="*/ 125 h 3"/>
                  <a:gd name="T44" fmla="*/ 0 w 3"/>
                  <a:gd name="T45" fmla="*/ 125 h 3"/>
                  <a:gd name="T46" fmla="*/ 0 w 3"/>
                  <a:gd name="T47" fmla="*/ 125 h 3"/>
                  <a:gd name="T48" fmla="*/ 144 w 3"/>
                  <a:gd name="T49" fmla="*/ 125 h 3"/>
                  <a:gd name="T50" fmla="*/ 144 w 3"/>
                  <a:gd name="T51" fmla="*/ 250 h 3"/>
                  <a:gd name="T52" fmla="*/ 144 w 3"/>
                  <a:gd name="T53" fmla="*/ 250 h 3"/>
                  <a:gd name="T54" fmla="*/ 315 w 3"/>
                  <a:gd name="T55" fmla="*/ 375 h 3"/>
                  <a:gd name="T56" fmla="*/ 315 w 3"/>
                  <a:gd name="T57" fmla="*/ 375 h 3"/>
                  <a:gd name="T58" fmla="*/ 453 w 3"/>
                  <a:gd name="T59" fmla="*/ 375 h 3"/>
                  <a:gd name="T60" fmla="*/ 453 w 3"/>
                  <a:gd name="T61" fmla="*/ 375 h 3"/>
                  <a:gd name="T62" fmla="*/ 453 w 3"/>
                  <a:gd name="T63" fmla="*/ 375 h 3"/>
                  <a:gd name="T64" fmla="*/ 453 w 3"/>
                  <a:gd name="T65" fmla="*/ 375 h 3"/>
                  <a:gd name="T66" fmla="*/ 453 w 3"/>
                  <a:gd name="T67" fmla="*/ 375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"/>
                  <a:gd name="T103" fmla="*/ 0 h 3"/>
                  <a:gd name="T104" fmla="*/ 3 w 3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11" name="Freeform 46"/>
              <p:cNvSpPr>
                <a:spLocks/>
              </p:cNvSpPr>
              <p:nvPr/>
            </p:nvSpPr>
            <p:spPr bwMode="auto">
              <a:xfrm>
                <a:off x="728" y="3383"/>
                <a:ext cx="20" cy="10"/>
              </a:xfrm>
              <a:custGeom>
                <a:avLst/>
                <a:gdLst>
                  <a:gd name="T0" fmla="*/ 0 w 4"/>
                  <a:gd name="T1" fmla="*/ 125 h 2"/>
                  <a:gd name="T2" fmla="*/ 0 w 4"/>
                  <a:gd name="T3" fmla="*/ 125 h 2"/>
                  <a:gd name="T4" fmla="*/ 125 w 4"/>
                  <a:gd name="T5" fmla="*/ 0 h 2"/>
                  <a:gd name="T6" fmla="*/ 125 w 4"/>
                  <a:gd name="T7" fmla="*/ 0 h 2"/>
                  <a:gd name="T8" fmla="*/ 250 w 4"/>
                  <a:gd name="T9" fmla="*/ 0 h 2"/>
                  <a:gd name="T10" fmla="*/ 375 w 4"/>
                  <a:gd name="T11" fmla="*/ 0 h 2"/>
                  <a:gd name="T12" fmla="*/ 375 w 4"/>
                  <a:gd name="T13" fmla="*/ 0 h 2"/>
                  <a:gd name="T14" fmla="*/ 375 w 4"/>
                  <a:gd name="T15" fmla="*/ 0 h 2"/>
                  <a:gd name="T16" fmla="*/ 375 w 4"/>
                  <a:gd name="T17" fmla="*/ 125 h 2"/>
                  <a:gd name="T18" fmla="*/ 500 w 4"/>
                  <a:gd name="T19" fmla="*/ 125 h 2"/>
                  <a:gd name="T20" fmla="*/ 500 w 4"/>
                  <a:gd name="T21" fmla="*/ 125 h 2"/>
                  <a:gd name="T22" fmla="*/ 500 w 4"/>
                  <a:gd name="T23" fmla="*/ 125 h 2"/>
                  <a:gd name="T24" fmla="*/ 500 w 4"/>
                  <a:gd name="T25" fmla="*/ 125 h 2"/>
                  <a:gd name="T26" fmla="*/ 500 w 4"/>
                  <a:gd name="T27" fmla="*/ 125 h 2"/>
                  <a:gd name="T28" fmla="*/ 500 w 4"/>
                  <a:gd name="T29" fmla="*/ 125 h 2"/>
                  <a:gd name="T30" fmla="*/ 500 w 4"/>
                  <a:gd name="T31" fmla="*/ 125 h 2"/>
                  <a:gd name="T32" fmla="*/ 500 w 4"/>
                  <a:gd name="T33" fmla="*/ 250 h 2"/>
                  <a:gd name="T34" fmla="*/ 500 w 4"/>
                  <a:gd name="T35" fmla="*/ 250 h 2"/>
                  <a:gd name="T36" fmla="*/ 500 w 4"/>
                  <a:gd name="T37" fmla="*/ 250 h 2"/>
                  <a:gd name="T38" fmla="*/ 500 w 4"/>
                  <a:gd name="T39" fmla="*/ 250 h 2"/>
                  <a:gd name="T40" fmla="*/ 375 w 4"/>
                  <a:gd name="T41" fmla="*/ 125 h 2"/>
                  <a:gd name="T42" fmla="*/ 375 w 4"/>
                  <a:gd name="T43" fmla="*/ 125 h 2"/>
                  <a:gd name="T44" fmla="*/ 375 w 4"/>
                  <a:gd name="T45" fmla="*/ 250 h 2"/>
                  <a:gd name="T46" fmla="*/ 375 w 4"/>
                  <a:gd name="T47" fmla="*/ 250 h 2"/>
                  <a:gd name="T48" fmla="*/ 375 w 4"/>
                  <a:gd name="T49" fmla="*/ 250 h 2"/>
                  <a:gd name="T50" fmla="*/ 250 w 4"/>
                  <a:gd name="T51" fmla="*/ 250 h 2"/>
                  <a:gd name="T52" fmla="*/ 250 w 4"/>
                  <a:gd name="T53" fmla="*/ 250 h 2"/>
                  <a:gd name="T54" fmla="*/ 250 w 4"/>
                  <a:gd name="T55" fmla="*/ 250 h 2"/>
                  <a:gd name="T56" fmla="*/ 250 w 4"/>
                  <a:gd name="T57" fmla="*/ 250 h 2"/>
                  <a:gd name="T58" fmla="*/ 250 w 4"/>
                  <a:gd name="T59" fmla="*/ 250 h 2"/>
                  <a:gd name="T60" fmla="*/ 250 w 4"/>
                  <a:gd name="T61" fmla="*/ 250 h 2"/>
                  <a:gd name="T62" fmla="*/ 250 w 4"/>
                  <a:gd name="T63" fmla="*/ 250 h 2"/>
                  <a:gd name="T64" fmla="*/ 125 w 4"/>
                  <a:gd name="T65" fmla="*/ 250 h 2"/>
                  <a:gd name="T66" fmla="*/ 125 w 4"/>
                  <a:gd name="T67" fmla="*/ 250 h 2"/>
                  <a:gd name="T68" fmla="*/ 125 w 4"/>
                  <a:gd name="T69" fmla="*/ 125 h 2"/>
                  <a:gd name="T70" fmla="*/ 125 w 4"/>
                  <a:gd name="T71" fmla="*/ 125 h 2"/>
                  <a:gd name="T72" fmla="*/ 125 w 4"/>
                  <a:gd name="T73" fmla="*/ 125 h 2"/>
                  <a:gd name="T74" fmla="*/ 125 w 4"/>
                  <a:gd name="T75" fmla="*/ 125 h 2"/>
                  <a:gd name="T76" fmla="*/ 125 w 4"/>
                  <a:gd name="T77" fmla="*/ 125 h 2"/>
                  <a:gd name="T78" fmla="*/ 125 w 4"/>
                  <a:gd name="T79" fmla="*/ 125 h 2"/>
                  <a:gd name="T80" fmla="*/ 125 w 4"/>
                  <a:gd name="T81" fmla="*/ 125 h 2"/>
                  <a:gd name="T82" fmla="*/ 125 w 4"/>
                  <a:gd name="T83" fmla="*/ 125 h 2"/>
                  <a:gd name="T84" fmla="*/ 125 w 4"/>
                  <a:gd name="T85" fmla="*/ 125 h 2"/>
                  <a:gd name="T86" fmla="*/ 125 w 4"/>
                  <a:gd name="T87" fmla="*/ 125 h 2"/>
                  <a:gd name="T88" fmla="*/ 125 w 4"/>
                  <a:gd name="T89" fmla="*/ 125 h 2"/>
                  <a:gd name="T90" fmla="*/ 125 w 4"/>
                  <a:gd name="T91" fmla="*/ 125 h 2"/>
                  <a:gd name="T92" fmla="*/ 125 w 4"/>
                  <a:gd name="T93" fmla="*/ 125 h 2"/>
                  <a:gd name="T94" fmla="*/ 0 w 4"/>
                  <a:gd name="T95" fmla="*/ 125 h 2"/>
                  <a:gd name="T96" fmla="*/ 0 w 4"/>
                  <a:gd name="T97" fmla="*/ 125 h 2"/>
                  <a:gd name="T98" fmla="*/ 0 w 4"/>
                  <a:gd name="T99" fmla="*/ 125 h 2"/>
                  <a:gd name="T100" fmla="*/ 0 w 4"/>
                  <a:gd name="T101" fmla="*/ 125 h 2"/>
                  <a:gd name="T102" fmla="*/ 0 w 4"/>
                  <a:gd name="T103" fmla="*/ 125 h 2"/>
                  <a:gd name="T104" fmla="*/ 0 w 4"/>
                  <a:gd name="T105" fmla="*/ 125 h 2"/>
                  <a:gd name="T106" fmla="*/ 0 w 4"/>
                  <a:gd name="T107" fmla="*/ 125 h 2"/>
                  <a:gd name="T108" fmla="*/ 0 w 4"/>
                  <a:gd name="T109" fmla="*/ 125 h 2"/>
                  <a:gd name="T110" fmla="*/ 0 w 4"/>
                  <a:gd name="T111" fmla="*/ 125 h 2"/>
                  <a:gd name="T112" fmla="*/ 0 w 4"/>
                  <a:gd name="T113" fmla="*/ 125 h 2"/>
                  <a:gd name="T114" fmla="*/ 0 w 4"/>
                  <a:gd name="T115" fmla="*/ 125 h 2"/>
                  <a:gd name="T116" fmla="*/ 0 w 4"/>
                  <a:gd name="T117" fmla="*/ 125 h 2"/>
                  <a:gd name="T118" fmla="*/ 0 w 4"/>
                  <a:gd name="T119" fmla="*/ 125 h 2"/>
                  <a:gd name="T120" fmla="*/ 0 w 4"/>
                  <a:gd name="T121" fmla="*/ 125 h 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"/>
                  <a:gd name="T184" fmla="*/ 0 h 2"/>
                  <a:gd name="T185" fmla="*/ 4 w 4"/>
                  <a:gd name="T186" fmla="*/ 2 h 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963" name="Freeform 47"/>
            <p:cNvSpPr>
              <a:spLocks/>
            </p:cNvSpPr>
            <p:nvPr/>
          </p:nvSpPr>
          <p:spPr bwMode="auto">
            <a:xfrm>
              <a:off x="2095" y="1760"/>
              <a:ext cx="391" cy="458"/>
            </a:xfrm>
            <a:custGeom>
              <a:avLst/>
              <a:gdLst>
                <a:gd name="T0" fmla="*/ 8998 w 76"/>
                <a:gd name="T1" fmla="*/ 10875 h 94"/>
                <a:gd name="T2" fmla="*/ 10351 w 76"/>
                <a:gd name="T3" fmla="*/ 3133 h 94"/>
                <a:gd name="T4" fmla="*/ 6935 w 76"/>
                <a:gd name="T5" fmla="*/ 2660 h 94"/>
                <a:gd name="T6" fmla="*/ 7228 w 76"/>
                <a:gd name="T7" fmla="*/ 687 h 94"/>
                <a:gd name="T8" fmla="*/ 2171 w 76"/>
                <a:gd name="T9" fmla="*/ 0 h 94"/>
                <a:gd name="T10" fmla="*/ 0 w 76"/>
                <a:gd name="T11" fmla="*/ 9711 h 94"/>
                <a:gd name="T12" fmla="*/ 0 w 76"/>
                <a:gd name="T13" fmla="*/ 9711 h 94"/>
                <a:gd name="T14" fmla="*/ 8998 w 76"/>
                <a:gd name="T15" fmla="*/ 10875 h 94"/>
                <a:gd name="T16" fmla="*/ 8998 w 76"/>
                <a:gd name="T17" fmla="*/ 10875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"/>
                <a:gd name="T28" fmla="*/ 0 h 94"/>
                <a:gd name="T29" fmla="*/ 76 w 7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" h="94">
                  <a:moveTo>
                    <a:pt x="66" y="94"/>
                  </a:moveTo>
                  <a:lnTo>
                    <a:pt x="76" y="27"/>
                  </a:lnTo>
                  <a:lnTo>
                    <a:pt x="51" y="23"/>
                  </a:lnTo>
                  <a:lnTo>
                    <a:pt x="53" y="6"/>
                  </a:lnTo>
                  <a:lnTo>
                    <a:pt x="16" y="0"/>
                  </a:lnTo>
                  <a:lnTo>
                    <a:pt x="0" y="84"/>
                  </a:lnTo>
                  <a:lnTo>
                    <a:pt x="66" y="94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4" name="Freeform 48"/>
            <p:cNvSpPr>
              <a:spLocks/>
            </p:cNvSpPr>
            <p:nvPr/>
          </p:nvSpPr>
          <p:spPr bwMode="auto">
            <a:xfrm>
              <a:off x="1537" y="1282"/>
              <a:ext cx="554" cy="439"/>
            </a:xfrm>
            <a:custGeom>
              <a:avLst/>
              <a:gdLst>
                <a:gd name="T0" fmla="*/ 0 w 108"/>
                <a:gd name="T1" fmla="*/ 7780 h 90"/>
                <a:gd name="T2" fmla="*/ 0 w 108"/>
                <a:gd name="T3" fmla="*/ 7185 h 90"/>
                <a:gd name="T4" fmla="*/ 133 w 108"/>
                <a:gd name="T5" fmla="*/ 6614 h 90"/>
                <a:gd name="T6" fmla="*/ 262 w 108"/>
                <a:gd name="T7" fmla="*/ 5927 h 90"/>
                <a:gd name="T8" fmla="*/ 395 w 108"/>
                <a:gd name="T9" fmla="*/ 5687 h 90"/>
                <a:gd name="T10" fmla="*/ 682 w 108"/>
                <a:gd name="T11" fmla="*/ 5448 h 90"/>
                <a:gd name="T12" fmla="*/ 682 w 108"/>
                <a:gd name="T13" fmla="*/ 5234 h 90"/>
                <a:gd name="T14" fmla="*/ 1344 w 108"/>
                <a:gd name="T15" fmla="*/ 4283 h 90"/>
                <a:gd name="T16" fmla="*/ 2160 w 108"/>
                <a:gd name="T17" fmla="*/ 2663 h 90"/>
                <a:gd name="T18" fmla="*/ 2708 w 108"/>
                <a:gd name="T19" fmla="*/ 1497 h 90"/>
                <a:gd name="T20" fmla="*/ 3237 w 108"/>
                <a:gd name="T21" fmla="*/ 356 h 90"/>
                <a:gd name="T22" fmla="*/ 3237 w 108"/>
                <a:gd name="T23" fmla="*/ 0 h 90"/>
                <a:gd name="T24" fmla="*/ 3657 w 108"/>
                <a:gd name="T25" fmla="*/ 0 h 90"/>
                <a:gd name="T26" fmla="*/ 4052 w 108"/>
                <a:gd name="T27" fmla="*/ 117 h 90"/>
                <a:gd name="T28" fmla="*/ 4186 w 108"/>
                <a:gd name="T29" fmla="*/ 239 h 90"/>
                <a:gd name="T30" fmla="*/ 4735 w 108"/>
                <a:gd name="T31" fmla="*/ 571 h 90"/>
                <a:gd name="T32" fmla="*/ 4735 w 108"/>
                <a:gd name="T33" fmla="*/ 927 h 90"/>
                <a:gd name="T34" fmla="*/ 4868 w 108"/>
                <a:gd name="T35" fmla="*/ 1619 h 90"/>
                <a:gd name="T36" fmla="*/ 5817 w 108"/>
                <a:gd name="T37" fmla="*/ 1854 h 90"/>
                <a:gd name="T38" fmla="*/ 6474 w 108"/>
                <a:gd name="T39" fmla="*/ 1854 h 90"/>
                <a:gd name="T40" fmla="*/ 7289 w 108"/>
                <a:gd name="T41" fmla="*/ 2093 h 90"/>
                <a:gd name="T42" fmla="*/ 8238 w 108"/>
                <a:gd name="T43" fmla="*/ 2093 h 90"/>
                <a:gd name="T44" fmla="*/ 8761 w 108"/>
                <a:gd name="T45" fmla="*/ 2215 h 90"/>
                <a:gd name="T46" fmla="*/ 9182 w 108"/>
                <a:gd name="T47" fmla="*/ 2093 h 90"/>
                <a:gd name="T48" fmla="*/ 9577 w 108"/>
                <a:gd name="T49" fmla="*/ 2215 h 90"/>
                <a:gd name="T50" fmla="*/ 9998 w 108"/>
                <a:gd name="T51" fmla="*/ 2093 h 90"/>
                <a:gd name="T52" fmla="*/ 10264 w 108"/>
                <a:gd name="T53" fmla="*/ 2215 h 90"/>
                <a:gd name="T54" fmla="*/ 10659 w 108"/>
                <a:gd name="T55" fmla="*/ 2215 h 90"/>
                <a:gd name="T56" fmla="*/ 14024 w 108"/>
                <a:gd name="T57" fmla="*/ 2785 h 90"/>
                <a:gd name="T58" fmla="*/ 14183 w 108"/>
                <a:gd name="T59" fmla="*/ 3141 h 90"/>
                <a:gd name="T60" fmla="*/ 14578 w 108"/>
                <a:gd name="T61" fmla="*/ 3258 h 90"/>
                <a:gd name="T62" fmla="*/ 13763 w 108"/>
                <a:gd name="T63" fmla="*/ 4639 h 90"/>
                <a:gd name="T64" fmla="*/ 13629 w 108"/>
                <a:gd name="T65" fmla="*/ 4878 h 90"/>
                <a:gd name="T66" fmla="*/ 13234 w 108"/>
                <a:gd name="T67" fmla="*/ 5117 h 90"/>
                <a:gd name="T68" fmla="*/ 12680 w 108"/>
                <a:gd name="T69" fmla="*/ 5927 h 90"/>
                <a:gd name="T70" fmla="*/ 13106 w 108"/>
                <a:gd name="T71" fmla="*/ 6161 h 90"/>
                <a:gd name="T72" fmla="*/ 13106 w 108"/>
                <a:gd name="T73" fmla="*/ 6375 h 90"/>
                <a:gd name="T74" fmla="*/ 12947 w 108"/>
                <a:gd name="T75" fmla="*/ 6497 h 90"/>
                <a:gd name="T76" fmla="*/ 12814 w 108"/>
                <a:gd name="T77" fmla="*/ 6970 h 90"/>
                <a:gd name="T78" fmla="*/ 7028 w 108"/>
                <a:gd name="T79" fmla="*/ 9399 h 90"/>
                <a:gd name="T80" fmla="*/ 133 w 108"/>
                <a:gd name="T81" fmla="*/ 7897 h 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8"/>
                <a:gd name="T124" fmla="*/ 0 h 90"/>
                <a:gd name="T125" fmla="*/ 108 w 108"/>
                <a:gd name="T126" fmla="*/ 90 h 9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8" h="90">
                  <a:moveTo>
                    <a:pt x="1" y="68"/>
                  </a:moveTo>
                  <a:lnTo>
                    <a:pt x="0" y="67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2" y="51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4" y="48"/>
                  </a:lnTo>
                  <a:lnTo>
                    <a:pt x="5" y="47"/>
                  </a:lnTo>
                  <a:lnTo>
                    <a:pt x="5" y="45"/>
                  </a:lnTo>
                  <a:lnTo>
                    <a:pt x="9" y="41"/>
                  </a:lnTo>
                  <a:lnTo>
                    <a:pt x="10" y="37"/>
                  </a:lnTo>
                  <a:lnTo>
                    <a:pt x="13" y="32"/>
                  </a:lnTo>
                  <a:lnTo>
                    <a:pt x="16" y="23"/>
                  </a:lnTo>
                  <a:lnTo>
                    <a:pt x="18" y="19"/>
                  </a:lnTo>
                  <a:lnTo>
                    <a:pt x="20" y="13"/>
                  </a:lnTo>
                  <a:lnTo>
                    <a:pt x="23" y="5"/>
                  </a:lnTo>
                  <a:lnTo>
                    <a:pt x="24" y="3"/>
                  </a:lnTo>
                  <a:lnTo>
                    <a:pt x="24" y="1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5"/>
                  </a:lnTo>
                  <a:lnTo>
                    <a:pt x="36" y="7"/>
                  </a:lnTo>
                  <a:lnTo>
                    <a:pt x="35" y="8"/>
                  </a:lnTo>
                  <a:lnTo>
                    <a:pt x="35" y="12"/>
                  </a:lnTo>
                  <a:lnTo>
                    <a:pt x="36" y="14"/>
                  </a:lnTo>
                  <a:lnTo>
                    <a:pt x="39" y="15"/>
                  </a:lnTo>
                  <a:lnTo>
                    <a:pt x="43" y="16"/>
                  </a:lnTo>
                  <a:lnTo>
                    <a:pt x="46" y="15"/>
                  </a:lnTo>
                  <a:lnTo>
                    <a:pt x="48" y="16"/>
                  </a:lnTo>
                  <a:lnTo>
                    <a:pt x="53" y="17"/>
                  </a:lnTo>
                  <a:lnTo>
                    <a:pt x="54" y="18"/>
                  </a:lnTo>
                  <a:lnTo>
                    <a:pt x="59" y="18"/>
                  </a:lnTo>
                  <a:lnTo>
                    <a:pt x="61" y="18"/>
                  </a:lnTo>
                  <a:lnTo>
                    <a:pt x="62" y="19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71" y="19"/>
                  </a:lnTo>
                  <a:lnTo>
                    <a:pt x="72" y="18"/>
                  </a:lnTo>
                  <a:lnTo>
                    <a:pt x="74" y="18"/>
                  </a:lnTo>
                  <a:lnTo>
                    <a:pt x="75" y="19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9" y="19"/>
                  </a:lnTo>
                  <a:lnTo>
                    <a:pt x="80" y="18"/>
                  </a:lnTo>
                  <a:lnTo>
                    <a:pt x="104" y="24"/>
                  </a:lnTo>
                  <a:lnTo>
                    <a:pt x="104" y="25"/>
                  </a:lnTo>
                  <a:lnTo>
                    <a:pt x="105" y="27"/>
                  </a:lnTo>
                  <a:lnTo>
                    <a:pt x="107" y="27"/>
                  </a:lnTo>
                  <a:lnTo>
                    <a:pt x="108" y="28"/>
                  </a:lnTo>
                  <a:lnTo>
                    <a:pt x="108" y="31"/>
                  </a:lnTo>
                  <a:lnTo>
                    <a:pt x="102" y="40"/>
                  </a:lnTo>
                  <a:lnTo>
                    <a:pt x="101" y="41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8" y="44"/>
                  </a:lnTo>
                  <a:lnTo>
                    <a:pt x="95" y="49"/>
                  </a:lnTo>
                  <a:lnTo>
                    <a:pt x="94" y="51"/>
                  </a:lnTo>
                  <a:lnTo>
                    <a:pt x="95" y="52"/>
                  </a:lnTo>
                  <a:lnTo>
                    <a:pt x="97" y="53"/>
                  </a:lnTo>
                  <a:lnTo>
                    <a:pt x="98" y="54"/>
                  </a:lnTo>
                  <a:lnTo>
                    <a:pt x="97" y="55"/>
                  </a:lnTo>
                  <a:lnTo>
                    <a:pt x="97" y="56"/>
                  </a:lnTo>
                  <a:lnTo>
                    <a:pt x="96" y="56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88" y="90"/>
                  </a:lnTo>
                  <a:lnTo>
                    <a:pt x="52" y="81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5" name="Freeform 49"/>
            <p:cNvSpPr>
              <a:spLocks/>
            </p:cNvSpPr>
            <p:nvPr/>
          </p:nvSpPr>
          <p:spPr bwMode="auto">
            <a:xfrm>
              <a:off x="1988" y="1155"/>
              <a:ext cx="415" cy="634"/>
            </a:xfrm>
            <a:custGeom>
              <a:avLst/>
              <a:gdLst>
                <a:gd name="T0" fmla="*/ 943 w 81"/>
                <a:gd name="T1" fmla="*/ 9964 h 130"/>
                <a:gd name="T2" fmla="*/ 1076 w 81"/>
                <a:gd name="T3" fmla="*/ 9515 h 130"/>
                <a:gd name="T4" fmla="*/ 1209 w 81"/>
                <a:gd name="T5" fmla="*/ 9393 h 130"/>
                <a:gd name="T6" fmla="*/ 1209 w 81"/>
                <a:gd name="T7" fmla="*/ 9159 h 130"/>
                <a:gd name="T8" fmla="*/ 815 w 81"/>
                <a:gd name="T9" fmla="*/ 8944 h 130"/>
                <a:gd name="T10" fmla="*/ 1337 w 81"/>
                <a:gd name="T11" fmla="*/ 8110 h 130"/>
                <a:gd name="T12" fmla="*/ 1757 w 81"/>
                <a:gd name="T13" fmla="*/ 7896 h 130"/>
                <a:gd name="T14" fmla="*/ 1891 w 81"/>
                <a:gd name="T15" fmla="*/ 7657 h 130"/>
                <a:gd name="T16" fmla="*/ 2680 w 81"/>
                <a:gd name="T17" fmla="*/ 6257 h 130"/>
                <a:gd name="T18" fmla="*/ 2285 w 81"/>
                <a:gd name="T19" fmla="*/ 6135 h 130"/>
                <a:gd name="T20" fmla="*/ 2152 w 81"/>
                <a:gd name="T21" fmla="*/ 5804 h 130"/>
                <a:gd name="T22" fmla="*/ 2152 w 81"/>
                <a:gd name="T23" fmla="*/ 5448 h 130"/>
                <a:gd name="T24" fmla="*/ 2152 w 81"/>
                <a:gd name="T25" fmla="*/ 5209 h 130"/>
                <a:gd name="T26" fmla="*/ 2152 w 81"/>
                <a:gd name="T27" fmla="*/ 4994 h 130"/>
                <a:gd name="T28" fmla="*/ 3489 w 81"/>
                <a:gd name="T29" fmla="*/ 0 h 130"/>
                <a:gd name="T30" fmla="*/ 4565 w 81"/>
                <a:gd name="T31" fmla="*/ 2214 h 130"/>
                <a:gd name="T32" fmla="*/ 4831 w 81"/>
                <a:gd name="T33" fmla="*/ 3019 h 130"/>
                <a:gd name="T34" fmla="*/ 4698 w 81"/>
                <a:gd name="T35" fmla="*/ 3355 h 130"/>
                <a:gd name="T36" fmla="*/ 4985 w 81"/>
                <a:gd name="T37" fmla="*/ 3589 h 130"/>
                <a:gd name="T38" fmla="*/ 5646 w 81"/>
                <a:gd name="T39" fmla="*/ 4521 h 130"/>
                <a:gd name="T40" fmla="*/ 5774 w 81"/>
                <a:gd name="T41" fmla="*/ 4994 h 130"/>
                <a:gd name="T42" fmla="*/ 6066 w 81"/>
                <a:gd name="T43" fmla="*/ 5209 h 130"/>
                <a:gd name="T44" fmla="*/ 6589 w 81"/>
                <a:gd name="T45" fmla="*/ 5326 h 130"/>
                <a:gd name="T46" fmla="*/ 6194 w 81"/>
                <a:gd name="T47" fmla="*/ 6043 h 130"/>
                <a:gd name="T48" fmla="*/ 6066 w 81"/>
                <a:gd name="T49" fmla="*/ 6491 h 130"/>
                <a:gd name="T50" fmla="*/ 6066 w 81"/>
                <a:gd name="T51" fmla="*/ 6613 h 130"/>
                <a:gd name="T52" fmla="*/ 5774 w 81"/>
                <a:gd name="T53" fmla="*/ 6969 h 130"/>
                <a:gd name="T54" fmla="*/ 5774 w 81"/>
                <a:gd name="T55" fmla="*/ 7184 h 130"/>
                <a:gd name="T56" fmla="*/ 6194 w 81"/>
                <a:gd name="T57" fmla="*/ 7540 h 130"/>
                <a:gd name="T58" fmla="*/ 6722 w 81"/>
                <a:gd name="T59" fmla="*/ 7062 h 130"/>
                <a:gd name="T60" fmla="*/ 6850 w 81"/>
                <a:gd name="T61" fmla="*/ 7301 h 130"/>
                <a:gd name="T62" fmla="*/ 6983 w 81"/>
                <a:gd name="T63" fmla="*/ 7423 h 130"/>
                <a:gd name="T64" fmla="*/ 6983 w 81"/>
                <a:gd name="T65" fmla="*/ 8018 h 130"/>
                <a:gd name="T66" fmla="*/ 7270 w 81"/>
                <a:gd name="T67" fmla="*/ 8588 h 130"/>
                <a:gd name="T68" fmla="*/ 7142 w 81"/>
                <a:gd name="T69" fmla="*/ 8822 h 130"/>
                <a:gd name="T70" fmla="*/ 7531 w 81"/>
                <a:gd name="T71" fmla="*/ 9037 h 130"/>
                <a:gd name="T72" fmla="*/ 7665 w 81"/>
                <a:gd name="T73" fmla="*/ 9393 h 130"/>
                <a:gd name="T74" fmla="*/ 7665 w 81"/>
                <a:gd name="T75" fmla="*/ 9754 h 130"/>
                <a:gd name="T76" fmla="*/ 7926 w 81"/>
                <a:gd name="T77" fmla="*/ 10085 h 130"/>
                <a:gd name="T78" fmla="*/ 8218 w 81"/>
                <a:gd name="T79" fmla="*/ 9754 h 130"/>
                <a:gd name="T80" fmla="*/ 8741 w 81"/>
                <a:gd name="T81" fmla="*/ 9964 h 130"/>
                <a:gd name="T82" fmla="*/ 9002 w 81"/>
                <a:gd name="T83" fmla="*/ 9754 h 130"/>
                <a:gd name="T84" fmla="*/ 9555 w 81"/>
                <a:gd name="T85" fmla="*/ 9871 h 130"/>
                <a:gd name="T86" fmla="*/ 9817 w 81"/>
                <a:gd name="T87" fmla="*/ 9964 h 130"/>
                <a:gd name="T88" fmla="*/ 10211 w 81"/>
                <a:gd name="T89" fmla="*/ 9754 h 130"/>
                <a:gd name="T90" fmla="*/ 10631 w 81"/>
                <a:gd name="T91" fmla="*/ 9871 h 130"/>
                <a:gd name="T92" fmla="*/ 10892 w 81"/>
                <a:gd name="T93" fmla="*/ 10203 h 130"/>
                <a:gd name="T94" fmla="*/ 9950 w 81"/>
                <a:gd name="T95" fmla="*/ 15079 h 130"/>
                <a:gd name="T96" fmla="*/ 0 w 81"/>
                <a:gd name="T97" fmla="*/ 13460 h 1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1"/>
                <a:gd name="T148" fmla="*/ 0 h 130"/>
                <a:gd name="T149" fmla="*/ 81 w 81"/>
                <a:gd name="T150" fmla="*/ 130 h 1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1" h="130">
                  <a:moveTo>
                    <a:pt x="0" y="116"/>
                  </a:moveTo>
                  <a:lnTo>
                    <a:pt x="7" y="86"/>
                  </a:lnTo>
                  <a:lnTo>
                    <a:pt x="8" y="84"/>
                  </a:lnTo>
                  <a:lnTo>
                    <a:pt x="8" y="82"/>
                  </a:lnTo>
                  <a:lnTo>
                    <a:pt x="9" y="82"/>
                  </a:lnTo>
                  <a:lnTo>
                    <a:pt x="9" y="81"/>
                  </a:lnTo>
                  <a:lnTo>
                    <a:pt x="10" y="80"/>
                  </a:lnTo>
                  <a:lnTo>
                    <a:pt x="9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7" y="75"/>
                  </a:lnTo>
                  <a:lnTo>
                    <a:pt x="10" y="70"/>
                  </a:lnTo>
                  <a:lnTo>
                    <a:pt x="12" y="69"/>
                  </a:lnTo>
                  <a:lnTo>
                    <a:pt x="13" y="68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20" y="57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6" y="45"/>
                  </a:lnTo>
                  <a:lnTo>
                    <a:pt x="16" y="43"/>
                  </a:lnTo>
                  <a:lnTo>
                    <a:pt x="26" y="0"/>
                  </a:lnTo>
                  <a:lnTo>
                    <a:pt x="37" y="3"/>
                  </a:lnTo>
                  <a:lnTo>
                    <a:pt x="34" y="19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5" y="29"/>
                  </a:lnTo>
                  <a:lnTo>
                    <a:pt x="36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5" y="57"/>
                  </a:lnTo>
                  <a:lnTo>
                    <a:pt x="43" y="59"/>
                  </a:lnTo>
                  <a:lnTo>
                    <a:pt x="43" y="60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5" y="65"/>
                  </a:lnTo>
                  <a:lnTo>
                    <a:pt x="46" y="65"/>
                  </a:lnTo>
                  <a:lnTo>
                    <a:pt x="49" y="62"/>
                  </a:lnTo>
                  <a:lnTo>
                    <a:pt x="50" y="61"/>
                  </a:lnTo>
                  <a:lnTo>
                    <a:pt x="50" y="62"/>
                  </a:lnTo>
                  <a:lnTo>
                    <a:pt x="51" y="63"/>
                  </a:lnTo>
                  <a:lnTo>
                    <a:pt x="52" y="64"/>
                  </a:lnTo>
                  <a:lnTo>
                    <a:pt x="52" y="66"/>
                  </a:lnTo>
                  <a:lnTo>
                    <a:pt x="52" y="69"/>
                  </a:lnTo>
                  <a:lnTo>
                    <a:pt x="52" y="72"/>
                  </a:lnTo>
                  <a:lnTo>
                    <a:pt x="54" y="74"/>
                  </a:lnTo>
                  <a:lnTo>
                    <a:pt x="54" y="75"/>
                  </a:lnTo>
                  <a:lnTo>
                    <a:pt x="53" y="76"/>
                  </a:lnTo>
                  <a:lnTo>
                    <a:pt x="54" y="78"/>
                  </a:lnTo>
                  <a:lnTo>
                    <a:pt x="56" y="78"/>
                  </a:lnTo>
                  <a:lnTo>
                    <a:pt x="57" y="80"/>
                  </a:lnTo>
                  <a:lnTo>
                    <a:pt x="57" y="81"/>
                  </a:lnTo>
                  <a:lnTo>
                    <a:pt x="57" y="83"/>
                  </a:lnTo>
                  <a:lnTo>
                    <a:pt x="57" y="84"/>
                  </a:lnTo>
                  <a:lnTo>
                    <a:pt x="58" y="86"/>
                  </a:lnTo>
                  <a:lnTo>
                    <a:pt x="59" y="87"/>
                  </a:lnTo>
                  <a:lnTo>
                    <a:pt x="60" y="85"/>
                  </a:lnTo>
                  <a:lnTo>
                    <a:pt x="61" y="84"/>
                  </a:lnTo>
                  <a:lnTo>
                    <a:pt x="63" y="85"/>
                  </a:lnTo>
                  <a:lnTo>
                    <a:pt x="65" y="86"/>
                  </a:lnTo>
                  <a:lnTo>
                    <a:pt x="66" y="85"/>
                  </a:lnTo>
                  <a:lnTo>
                    <a:pt x="67" y="84"/>
                  </a:lnTo>
                  <a:lnTo>
                    <a:pt x="67" y="85"/>
                  </a:lnTo>
                  <a:lnTo>
                    <a:pt x="71" y="85"/>
                  </a:lnTo>
                  <a:lnTo>
                    <a:pt x="72" y="86"/>
                  </a:lnTo>
                  <a:lnTo>
                    <a:pt x="73" y="86"/>
                  </a:lnTo>
                  <a:lnTo>
                    <a:pt x="76" y="86"/>
                  </a:lnTo>
                  <a:lnTo>
                    <a:pt x="76" y="84"/>
                  </a:lnTo>
                  <a:lnTo>
                    <a:pt x="77" y="83"/>
                  </a:lnTo>
                  <a:lnTo>
                    <a:pt x="79" y="85"/>
                  </a:lnTo>
                  <a:lnTo>
                    <a:pt x="79" y="87"/>
                  </a:lnTo>
                  <a:lnTo>
                    <a:pt x="81" y="88"/>
                  </a:lnTo>
                  <a:lnTo>
                    <a:pt x="75" y="130"/>
                  </a:lnTo>
                  <a:lnTo>
                    <a:pt x="74" y="130"/>
                  </a:lnTo>
                  <a:lnTo>
                    <a:pt x="37" y="124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6" name="Freeform 50"/>
            <p:cNvSpPr>
              <a:spLocks/>
            </p:cNvSpPr>
            <p:nvPr/>
          </p:nvSpPr>
          <p:spPr bwMode="auto">
            <a:xfrm>
              <a:off x="2162" y="1170"/>
              <a:ext cx="707" cy="424"/>
            </a:xfrm>
            <a:custGeom>
              <a:avLst/>
              <a:gdLst>
                <a:gd name="T0" fmla="*/ 6455 w 138"/>
                <a:gd name="T1" fmla="*/ 8909 h 87"/>
                <a:gd name="T2" fmla="*/ 6061 w 138"/>
                <a:gd name="T3" fmla="*/ 9713 h 87"/>
                <a:gd name="T4" fmla="*/ 5774 w 138"/>
                <a:gd name="T5" fmla="*/ 9265 h 87"/>
                <a:gd name="T6" fmla="*/ 5641 w 138"/>
                <a:gd name="T7" fmla="*/ 9620 h 87"/>
                <a:gd name="T8" fmla="*/ 5118 w 138"/>
                <a:gd name="T9" fmla="*/ 9620 h 87"/>
                <a:gd name="T10" fmla="*/ 4437 w 138"/>
                <a:gd name="T11" fmla="*/ 9499 h 87"/>
                <a:gd name="T12" fmla="*/ 4303 w 138"/>
                <a:gd name="T13" fmla="*/ 9499 h 87"/>
                <a:gd name="T14" fmla="*/ 3909 w 138"/>
                <a:gd name="T15" fmla="*/ 9499 h 87"/>
                <a:gd name="T16" fmla="*/ 3489 w 138"/>
                <a:gd name="T17" fmla="*/ 9499 h 87"/>
                <a:gd name="T18" fmla="*/ 3228 w 138"/>
                <a:gd name="T19" fmla="*/ 9620 h 87"/>
                <a:gd name="T20" fmla="*/ 3100 w 138"/>
                <a:gd name="T21" fmla="*/ 9265 h 87"/>
                <a:gd name="T22" fmla="*/ 3100 w 138"/>
                <a:gd name="T23" fmla="*/ 8909 h 87"/>
                <a:gd name="T24" fmla="*/ 2679 w 138"/>
                <a:gd name="T25" fmla="*/ 8694 h 87"/>
                <a:gd name="T26" fmla="*/ 2679 w 138"/>
                <a:gd name="T27" fmla="*/ 8339 h 87"/>
                <a:gd name="T28" fmla="*/ 2413 w 138"/>
                <a:gd name="T29" fmla="*/ 7983 h 87"/>
                <a:gd name="T30" fmla="*/ 2413 w 138"/>
                <a:gd name="T31" fmla="*/ 7291 h 87"/>
                <a:gd name="T32" fmla="*/ 2285 w 138"/>
                <a:gd name="T33" fmla="*/ 6935 h 87"/>
                <a:gd name="T34" fmla="*/ 2152 w 138"/>
                <a:gd name="T35" fmla="*/ 6842 h 87"/>
                <a:gd name="T36" fmla="*/ 2019 w 138"/>
                <a:gd name="T37" fmla="*/ 6842 h 87"/>
                <a:gd name="T38" fmla="*/ 1470 w 138"/>
                <a:gd name="T39" fmla="*/ 7174 h 87"/>
                <a:gd name="T40" fmla="*/ 1209 w 138"/>
                <a:gd name="T41" fmla="*/ 6721 h 87"/>
                <a:gd name="T42" fmla="*/ 1209 w 138"/>
                <a:gd name="T43" fmla="*/ 6482 h 87"/>
                <a:gd name="T44" fmla="*/ 1470 w 138"/>
                <a:gd name="T45" fmla="*/ 6126 h 87"/>
                <a:gd name="T46" fmla="*/ 1470 w 138"/>
                <a:gd name="T47" fmla="*/ 5795 h 87"/>
                <a:gd name="T48" fmla="*/ 1604 w 138"/>
                <a:gd name="T49" fmla="*/ 5556 h 87"/>
                <a:gd name="T50" fmla="*/ 1890 w 138"/>
                <a:gd name="T51" fmla="*/ 4869 h 87"/>
                <a:gd name="T52" fmla="*/ 1470 w 138"/>
                <a:gd name="T53" fmla="*/ 4630 h 87"/>
                <a:gd name="T54" fmla="*/ 1076 w 138"/>
                <a:gd name="T55" fmla="*/ 4396 h 87"/>
                <a:gd name="T56" fmla="*/ 815 w 138"/>
                <a:gd name="T57" fmla="*/ 3587 h 87"/>
                <a:gd name="T58" fmla="*/ 261 w 138"/>
                <a:gd name="T59" fmla="*/ 3134 h 87"/>
                <a:gd name="T60" fmla="*/ 261 w 138"/>
                <a:gd name="T61" fmla="*/ 2900 h 87"/>
                <a:gd name="T62" fmla="*/ 261 w 138"/>
                <a:gd name="T63" fmla="*/ 2305 h 87"/>
                <a:gd name="T64" fmla="*/ 394 w 138"/>
                <a:gd name="T65" fmla="*/ 0 h 87"/>
                <a:gd name="T66" fmla="*/ 6588 w 138"/>
                <a:gd name="T67" fmla="*/ 926 h 87"/>
                <a:gd name="T68" fmla="*/ 18556 w 138"/>
                <a:gd name="T69" fmla="*/ 2208 h 87"/>
                <a:gd name="T70" fmla="*/ 17742 w 138"/>
                <a:gd name="T71" fmla="*/ 10069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8"/>
                <a:gd name="T109" fmla="*/ 0 h 87"/>
                <a:gd name="T110" fmla="*/ 138 w 138"/>
                <a:gd name="T111" fmla="*/ 87 h 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8" h="87">
                  <a:moveTo>
                    <a:pt x="132" y="87"/>
                  </a:moveTo>
                  <a:lnTo>
                    <a:pt x="48" y="77"/>
                  </a:lnTo>
                  <a:lnTo>
                    <a:pt x="47" y="85"/>
                  </a:lnTo>
                  <a:lnTo>
                    <a:pt x="45" y="84"/>
                  </a:lnTo>
                  <a:lnTo>
                    <a:pt x="45" y="82"/>
                  </a:lnTo>
                  <a:lnTo>
                    <a:pt x="43" y="80"/>
                  </a:lnTo>
                  <a:lnTo>
                    <a:pt x="42" y="81"/>
                  </a:lnTo>
                  <a:lnTo>
                    <a:pt x="42" y="83"/>
                  </a:lnTo>
                  <a:lnTo>
                    <a:pt x="39" y="83"/>
                  </a:lnTo>
                  <a:lnTo>
                    <a:pt x="38" y="83"/>
                  </a:lnTo>
                  <a:lnTo>
                    <a:pt x="37" y="82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2" y="82"/>
                  </a:lnTo>
                  <a:lnTo>
                    <a:pt x="31" y="83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5" y="84"/>
                  </a:lnTo>
                  <a:lnTo>
                    <a:pt x="24" y="83"/>
                  </a:lnTo>
                  <a:lnTo>
                    <a:pt x="23" y="81"/>
                  </a:lnTo>
                  <a:lnTo>
                    <a:pt x="23" y="80"/>
                  </a:lnTo>
                  <a:lnTo>
                    <a:pt x="23" y="78"/>
                  </a:lnTo>
                  <a:lnTo>
                    <a:pt x="23" y="77"/>
                  </a:lnTo>
                  <a:lnTo>
                    <a:pt x="22" y="75"/>
                  </a:lnTo>
                  <a:lnTo>
                    <a:pt x="20" y="75"/>
                  </a:lnTo>
                  <a:lnTo>
                    <a:pt x="19" y="73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5" y="59"/>
                  </a:lnTo>
                  <a:lnTo>
                    <a:pt x="12" y="62"/>
                  </a:lnTo>
                  <a:lnTo>
                    <a:pt x="11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9" y="56"/>
                  </a:lnTo>
                  <a:lnTo>
                    <a:pt x="11" y="54"/>
                  </a:lnTo>
                  <a:lnTo>
                    <a:pt x="11" y="53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0"/>
                  </a:lnTo>
                  <a:lnTo>
                    <a:pt x="9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3" y="0"/>
                  </a:lnTo>
                  <a:lnTo>
                    <a:pt x="15" y="2"/>
                  </a:lnTo>
                  <a:lnTo>
                    <a:pt x="49" y="8"/>
                  </a:lnTo>
                  <a:lnTo>
                    <a:pt x="84" y="13"/>
                  </a:lnTo>
                  <a:lnTo>
                    <a:pt x="138" y="19"/>
                  </a:lnTo>
                  <a:lnTo>
                    <a:pt x="133" y="70"/>
                  </a:lnTo>
                  <a:lnTo>
                    <a:pt x="132" y="87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7" name="Freeform 51"/>
            <p:cNvSpPr>
              <a:spLocks/>
            </p:cNvSpPr>
            <p:nvPr/>
          </p:nvSpPr>
          <p:spPr bwMode="auto">
            <a:xfrm>
              <a:off x="1737" y="1677"/>
              <a:ext cx="440" cy="649"/>
            </a:xfrm>
            <a:custGeom>
              <a:avLst/>
              <a:gdLst>
                <a:gd name="T0" fmla="*/ 1755 w 86"/>
                <a:gd name="T1" fmla="*/ 0 h 133"/>
                <a:gd name="T2" fmla="*/ 0 w 86"/>
                <a:gd name="T3" fmla="*/ 5929 h 133"/>
                <a:gd name="T4" fmla="*/ 7511 w 86"/>
                <a:gd name="T5" fmla="*/ 15454 h 133"/>
                <a:gd name="T6" fmla="*/ 7511 w 86"/>
                <a:gd name="T7" fmla="*/ 15337 h 133"/>
                <a:gd name="T8" fmla="*/ 7511 w 86"/>
                <a:gd name="T9" fmla="*/ 15215 h 133"/>
                <a:gd name="T10" fmla="*/ 7644 w 86"/>
                <a:gd name="T11" fmla="*/ 14761 h 133"/>
                <a:gd name="T12" fmla="*/ 7644 w 86"/>
                <a:gd name="T13" fmla="*/ 14644 h 133"/>
                <a:gd name="T14" fmla="*/ 7644 w 86"/>
                <a:gd name="T15" fmla="*/ 13717 h 133"/>
                <a:gd name="T16" fmla="*/ 7644 w 86"/>
                <a:gd name="T17" fmla="*/ 13361 h 133"/>
                <a:gd name="T18" fmla="*/ 7644 w 86"/>
                <a:gd name="T19" fmla="*/ 13239 h 133"/>
                <a:gd name="T20" fmla="*/ 8038 w 86"/>
                <a:gd name="T21" fmla="*/ 13239 h 133"/>
                <a:gd name="T22" fmla="*/ 8299 w 86"/>
                <a:gd name="T23" fmla="*/ 13239 h 133"/>
                <a:gd name="T24" fmla="*/ 8427 w 86"/>
                <a:gd name="T25" fmla="*/ 13361 h 133"/>
                <a:gd name="T26" fmla="*/ 8427 w 86"/>
                <a:gd name="T27" fmla="*/ 13478 h 133"/>
                <a:gd name="T28" fmla="*/ 8560 w 86"/>
                <a:gd name="T29" fmla="*/ 13595 h 133"/>
                <a:gd name="T30" fmla="*/ 8846 w 86"/>
                <a:gd name="T31" fmla="*/ 13595 h 133"/>
                <a:gd name="T32" fmla="*/ 9107 w 86"/>
                <a:gd name="T33" fmla="*/ 12785 h 133"/>
                <a:gd name="T34" fmla="*/ 9373 w 86"/>
                <a:gd name="T35" fmla="*/ 11741 h 133"/>
                <a:gd name="T36" fmla="*/ 11517 w 86"/>
                <a:gd name="T37" fmla="*/ 1976 h 133"/>
                <a:gd name="T38" fmla="*/ 6569 w 86"/>
                <a:gd name="T39" fmla="*/ 1049 h 133"/>
                <a:gd name="T40" fmla="*/ 1755 w 86"/>
                <a:gd name="T41" fmla="*/ 0 h 133"/>
                <a:gd name="T42" fmla="*/ 1755 w 86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133"/>
                <a:gd name="T68" fmla="*/ 86 w 86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133">
                  <a:moveTo>
                    <a:pt x="13" y="0"/>
                  </a:moveTo>
                  <a:lnTo>
                    <a:pt x="0" y="51"/>
                  </a:lnTo>
                  <a:lnTo>
                    <a:pt x="56" y="133"/>
                  </a:lnTo>
                  <a:lnTo>
                    <a:pt x="56" y="132"/>
                  </a:lnTo>
                  <a:lnTo>
                    <a:pt x="56" y="131"/>
                  </a:lnTo>
                  <a:lnTo>
                    <a:pt x="57" y="127"/>
                  </a:lnTo>
                  <a:lnTo>
                    <a:pt x="57" y="126"/>
                  </a:lnTo>
                  <a:lnTo>
                    <a:pt x="57" y="118"/>
                  </a:lnTo>
                  <a:lnTo>
                    <a:pt x="57" y="115"/>
                  </a:lnTo>
                  <a:lnTo>
                    <a:pt x="57" y="114"/>
                  </a:lnTo>
                  <a:lnTo>
                    <a:pt x="60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3" y="116"/>
                  </a:lnTo>
                  <a:lnTo>
                    <a:pt x="64" y="117"/>
                  </a:lnTo>
                  <a:lnTo>
                    <a:pt x="66" y="117"/>
                  </a:lnTo>
                  <a:lnTo>
                    <a:pt x="68" y="110"/>
                  </a:lnTo>
                  <a:lnTo>
                    <a:pt x="70" y="101"/>
                  </a:lnTo>
                  <a:lnTo>
                    <a:pt x="86" y="17"/>
                  </a:lnTo>
                  <a:lnTo>
                    <a:pt x="49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8" name="Freeform 52"/>
            <p:cNvSpPr>
              <a:spLocks/>
            </p:cNvSpPr>
            <p:nvPr/>
          </p:nvSpPr>
          <p:spPr bwMode="auto">
            <a:xfrm>
              <a:off x="1967" y="2170"/>
              <a:ext cx="467" cy="517"/>
            </a:xfrm>
            <a:custGeom>
              <a:avLst/>
              <a:gdLst>
                <a:gd name="T0" fmla="*/ 10536 w 91"/>
                <a:gd name="T1" fmla="*/ 12301 h 106"/>
                <a:gd name="T2" fmla="*/ 12301 w 91"/>
                <a:gd name="T3" fmla="*/ 1166 h 106"/>
                <a:gd name="T4" fmla="*/ 3372 w 91"/>
                <a:gd name="T5" fmla="*/ 0 h 106"/>
                <a:gd name="T6" fmla="*/ 3372 w 91"/>
                <a:gd name="T7" fmla="*/ 0 h 106"/>
                <a:gd name="T8" fmla="*/ 3110 w 91"/>
                <a:gd name="T9" fmla="*/ 1049 h 106"/>
                <a:gd name="T10" fmla="*/ 2843 w 91"/>
                <a:gd name="T11" fmla="*/ 1853 h 106"/>
                <a:gd name="T12" fmla="*/ 2581 w 91"/>
                <a:gd name="T13" fmla="*/ 1853 h 106"/>
                <a:gd name="T14" fmla="*/ 2422 w 91"/>
                <a:gd name="T15" fmla="*/ 1736 h 106"/>
                <a:gd name="T16" fmla="*/ 2422 w 91"/>
                <a:gd name="T17" fmla="*/ 1619 h 106"/>
                <a:gd name="T18" fmla="*/ 2289 w 91"/>
                <a:gd name="T19" fmla="*/ 1497 h 106"/>
                <a:gd name="T20" fmla="*/ 2027 w 91"/>
                <a:gd name="T21" fmla="*/ 1497 h 106"/>
                <a:gd name="T22" fmla="*/ 1632 w 91"/>
                <a:gd name="T23" fmla="*/ 1497 h 106"/>
                <a:gd name="T24" fmla="*/ 1632 w 91"/>
                <a:gd name="T25" fmla="*/ 1619 h 106"/>
                <a:gd name="T26" fmla="*/ 1632 w 91"/>
                <a:gd name="T27" fmla="*/ 1975 h 106"/>
                <a:gd name="T28" fmla="*/ 1632 w 91"/>
                <a:gd name="T29" fmla="*/ 2902 h 106"/>
                <a:gd name="T30" fmla="*/ 1632 w 91"/>
                <a:gd name="T31" fmla="*/ 3019 h 106"/>
                <a:gd name="T32" fmla="*/ 1473 w 91"/>
                <a:gd name="T33" fmla="*/ 3473 h 106"/>
                <a:gd name="T34" fmla="*/ 1473 w 91"/>
                <a:gd name="T35" fmla="*/ 3590 h 106"/>
                <a:gd name="T36" fmla="*/ 1473 w 91"/>
                <a:gd name="T37" fmla="*/ 3712 h 106"/>
                <a:gd name="T38" fmla="*/ 1473 w 91"/>
                <a:gd name="T39" fmla="*/ 3951 h 106"/>
                <a:gd name="T40" fmla="*/ 1473 w 91"/>
                <a:gd name="T41" fmla="*/ 4068 h 106"/>
                <a:gd name="T42" fmla="*/ 1473 w 91"/>
                <a:gd name="T43" fmla="*/ 4185 h 106"/>
                <a:gd name="T44" fmla="*/ 1632 w 91"/>
                <a:gd name="T45" fmla="*/ 4399 h 106"/>
                <a:gd name="T46" fmla="*/ 1632 w 91"/>
                <a:gd name="T47" fmla="*/ 4521 h 106"/>
                <a:gd name="T48" fmla="*/ 1632 w 91"/>
                <a:gd name="T49" fmla="*/ 4755 h 106"/>
                <a:gd name="T50" fmla="*/ 1765 w 91"/>
                <a:gd name="T51" fmla="*/ 4994 h 106"/>
                <a:gd name="T52" fmla="*/ 1765 w 91"/>
                <a:gd name="T53" fmla="*/ 4994 h 106"/>
                <a:gd name="T54" fmla="*/ 1894 w 91"/>
                <a:gd name="T55" fmla="*/ 5116 h 106"/>
                <a:gd name="T56" fmla="*/ 2027 w 91"/>
                <a:gd name="T57" fmla="*/ 5331 h 106"/>
                <a:gd name="T58" fmla="*/ 1894 w 91"/>
                <a:gd name="T59" fmla="*/ 5331 h 106"/>
                <a:gd name="T60" fmla="*/ 1894 w 91"/>
                <a:gd name="T61" fmla="*/ 5331 h 106"/>
                <a:gd name="T62" fmla="*/ 1632 w 91"/>
                <a:gd name="T63" fmla="*/ 5448 h 106"/>
                <a:gd name="T64" fmla="*/ 1345 w 91"/>
                <a:gd name="T65" fmla="*/ 5565 h 106"/>
                <a:gd name="T66" fmla="*/ 1211 w 91"/>
                <a:gd name="T67" fmla="*/ 5804 h 106"/>
                <a:gd name="T68" fmla="*/ 949 w 91"/>
                <a:gd name="T69" fmla="*/ 6375 h 106"/>
                <a:gd name="T70" fmla="*/ 683 w 91"/>
                <a:gd name="T71" fmla="*/ 6731 h 106"/>
                <a:gd name="T72" fmla="*/ 395 w 91"/>
                <a:gd name="T73" fmla="*/ 6731 h 106"/>
                <a:gd name="T74" fmla="*/ 395 w 91"/>
                <a:gd name="T75" fmla="*/ 6853 h 106"/>
                <a:gd name="T76" fmla="*/ 554 w 91"/>
                <a:gd name="T77" fmla="*/ 6970 h 106"/>
                <a:gd name="T78" fmla="*/ 395 w 91"/>
                <a:gd name="T79" fmla="*/ 7087 h 106"/>
                <a:gd name="T80" fmla="*/ 395 w 91"/>
                <a:gd name="T81" fmla="*/ 7301 h 106"/>
                <a:gd name="T82" fmla="*/ 395 w 91"/>
                <a:gd name="T83" fmla="*/ 7423 h 106"/>
                <a:gd name="T84" fmla="*/ 683 w 91"/>
                <a:gd name="T85" fmla="*/ 7662 h 106"/>
                <a:gd name="T86" fmla="*/ 816 w 91"/>
                <a:gd name="T87" fmla="*/ 7779 h 106"/>
                <a:gd name="T88" fmla="*/ 683 w 91"/>
                <a:gd name="T89" fmla="*/ 7779 h 106"/>
                <a:gd name="T90" fmla="*/ 683 w 91"/>
                <a:gd name="T91" fmla="*/ 8018 h 106"/>
                <a:gd name="T92" fmla="*/ 554 w 91"/>
                <a:gd name="T93" fmla="*/ 8111 h 106"/>
                <a:gd name="T94" fmla="*/ 395 w 91"/>
                <a:gd name="T95" fmla="*/ 8111 h 106"/>
                <a:gd name="T96" fmla="*/ 133 w 91"/>
                <a:gd name="T97" fmla="*/ 8018 h 106"/>
                <a:gd name="T98" fmla="*/ 0 w 91"/>
                <a:gd name="T99" fmla="*/ 8467 h 106"/>
                <a:gd name="T100" fmla="*/ 6610 w 91"/>
                <a:gd name="T101" fmla="*/ 11823 h 106"/>
                <a:gd name="T102" fmla="*/ 10536 w 91"/>
                <a:gd name="T103" fmla="*/ 12301 h 106"/>
                <a:gd name="T104" fmla="*/ 10536 w 91"/>
                <a:gd name="T105" fmla="*/ 12301 h 106"/>
                <a:gd name="T106" fmla="*/ 10536 w 91"/>
                <a:gd name="T107" fmla="*/ 12301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1"/>
                <a:gd name="T163" fmla="*/ 0 h 106"/>
                <a:gd name="T164" fmla="*/ 91 w 91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1" h="106">
                  <a:moveTo>
                    <a:pt x="78" y="106"/>
                  </a:moveTo>
                  <a:lnTo>
                    <a:pt x="91" y="10"/>
                  </a:lnTo>
                  <a:lnTo>
                    <a:pt x="25" y="0"/>
                  </a:lnTo>
                  <a:lnTo>
                    <a:pt x="23" y="9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2" y="47"/>
                  </a:lnTo>
                  <a:lnTo>
                    <a:pt x="10" y="48"/>
                  </a:lnTo>
                  <a:lnTo>
                    <a:pt x="9" y="50"/>
                  </a:lnTo>
                  <a:lnTo>
                    <a:pt x="7" y="55"/>
                  </a:lnTo>
                  <a:lnTo>
                    <a:pt x="5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60"/>
                  </a:lnTo>
                  <a:lnTo>
                    <a:pt x="3" y="61"/>
                  </a:lnTo>
                  <a:lnTo>
                    <a:pt x="3" y="63"/>
                  </a:lnTo>
                  <a:lnTo>
                    <a:pt x="3" y="64"/>
                  </a:lnTo>
                  <a:lnTo>
                    <a:pt x="5" y="66"/>
                  </a:lnTo>
                  <a:lnTo>
                    <a:pt x="6" y="67"/>
                  </a:lnTo>
                  <a:lnTo>
                    <a:pt x="5" y="67"/>
                  </a:lnTo>
                  <a:lnTo>
                    <a:pt x="5" y="69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1" y="69"/>
                  </a:lnTo>
                  <a:lnTo>
                    <a:pt x="0" y="73"/>
                  </a:lnTo>
                  <a:lnTo>
                    <a:pt x="49" y="102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9" name="Freeform 53"/>
            <p:cNvSpPr>
              <a:spLocks/>
            </p:cNvSpPr>
            <p:nvPr/>
          </p:nvSpPr>
          <p:spPr bwMode="auto">
            <a:xfrm>
              <a:off x="3265" y="1248"/>
              <a:ext cx="455" cy="487"/>
            </a:xfrm>
            <a:custGeom>
              <a:avLst/>
              <a:gdLst>
                <a:gd name="T0" fmla="*/ 1074 w 89"/>
                <a:gd name="T1" fmla="*/ 7967 h 100"/>
                <a:gd name="T2" fmla="*/ 521 w 89"/>
                <a:gd name="T3" fmla="*/ 7398 h 100"/>
                <a:gd name="T4" fmla="*/ 941 w 89"/>
                <a:gd name="T5" fmla="*/ 6925 h 100"/>
                <a:gd name="T6" fmla="*/ 941 w 89"/>
                <a:gd name="T7" fmla="*/ 6477 h 100"/>
                <a:gd name="T8" fmla="*/ 680 w 89"/>
                <a:gd name="T9" fmla="*/ 5430 h 100"/>
                <a:gd name="T10" fmla="*/ 680 w 89"/>
                <a:gd name="T11" fmla="*/ 4958 h 100"/>
                <a:gd name="T12" fmla="*/ 521 w 89"/>
                <a:gd name="T13" fmla="*/ 3818 h 100"/>
                <a:gd name="T14" fmla="*/ 261 w 89"/>
                <a:gd name="T15" fmla="*/ 3010 h 100"/>
                <a:gd name="T16" fmla="*/ 0 w 89"/>
                <a:gd name="T17" fmla="*/ 1851 h 100"/>
                <a:gd name="T18" fmla="*/ 133 w 89"/>
                <a:gd name="T19" fmla="*/ 1373 h 100"/>
                <a:gd name="T20" fmla="*/ 0 w 89"/>
                <a:gd name="T21" fmla="*/ 808 h 100"/>
                <a:gd name="T22" fmla="*/ 3083 w 89"/>
                <a:gd name="T23" fmla="*/ 356 h 100"/>
                <a:gd name="T24" fmla="*/ 3343 w 89"/>
                <a:gd name="T25" fmla="*/ 117 h 100"/>
                <a:gd name="T26" fmla="*/ 3737 w 89"/>
                <a:gd name="T27" fmla="*/ 570 h 100"/>
                <a:gd name="T28" fmla="*/ 3737 w 89"/>
                <a:gd name="T29" fmla="*/ 1164 h 100"/>
                <a:gd name="T30" fmla="*/ 4284 w 89"/>
                <a:gd name="T31" fmla="*/ 1373 h 100"/>
                <a:gd name="T32" fmla="*/ 4550 w 89"/>
                <a:gd name="T33" fmla="*/ 1495 h 100"/>
                <a:gd name="T34" fmla="*/ 5071 w 89"/>
                <a:gd name="T35" fmla="*/ 1495 h 100"/>
                <a:gd name="T36" fmla="*/ 5199 w 89"/>
                <a:gd name="T37" fmla="*/ 1612 h 100"/>
                <a:gd name="T38" fmla="*/ 5751 w 89"/>
                <a:gd name="T39" fmla="*/ 1495 h 100"/>
                <a:gd name="T40" fmla="*/ 6820 w 89"/>
                <a:gd name="T41" fmla="*/ 1612 h 100"/>
                <a:gd name="T42" fmla="*/ 6953 w 89"/>
                <a:gd name="T43" fmla="*/ 1734 h 100"/>
                <a:gd name="T44" fmla="*/ 7081 w 89"/>
                <a:gd name="T45" fmla="*/ 1734 h 100"/>
                <a:gd name="T46" fmla="*/ 7214 w 89"/>
                <a:gd name="T47" fmla="*/ 2089 h 100"/>
                <a:gd name="T48" fmla="*/ 7607 w 89"/>
                <a:gd name="T49" fmla="*/ 1967 h 100"/>
                <a:gd name="T50" fmla="*/ 7893 w 89"/>
                <a:gd name="T51" fmla="*/ 1967 h 100"/>
                <a:gd name="T52" fmla="*/ 8287 w 89"/>
                <a:gd name="T53" fmla="*/ 2206 h 100"/>
                <a:gd name="T54" fmla="*/ 8548 w 89"/>
                <a:gd name="T55" fmla="*/ 2420 h 100"/>
                <a:gd name="T56" fmla="*/ 9095 w 89"/>
                <a:gd name="T57" fmla="*/ 2420 h 100"/>
                <a:gd name="T58" fmla="*/ 9749 w 89"/>
                <a:gd name="T59" fmla="*/ 2089 h 100"/>
                <a:gd name="T60" fmla="*/ 10823 w 89"/>
                <a:gd name="T61" fmla="*/ 2299 h 100"/>
                <a:gd name="T62" fmla="*/ 11084 w 89"/>
                <a:gd name="T63" fmla="*/ 2299 h 100"/>
                <a:gd name="T64" fmla="*/ 11498 w 89"/>
                <a:gd name="T65" fmla="*/ 2420 h 100"/>
                <a:gd name="T66" fmla="*/ 11631 w 89"/>
                <a:gd name="T67" fmla="*/ 2537 h 100"/>
                <a:gd name="T68" fmla="*/ 10823 w 89"/>
                <a:gd name="T69" fmla="*/ 2893 h 100"/>
                <a:gd name="T70" fmla="*/ 10429 w 89"/>
                <a:gd name="T71" fmla="*/ 3224 h 100"/>
                <a:gd name="T72" fmla="*/ 9749 w 89"/>
                <a:gd name="T73" fmla="*/ 3463 h 100"/>
                <a:gd name="T74" fmla="*/ 7893 w 89"/>
                <a:gd name="T75" fmla="*/ 5075 h 100"/>
                <a:gd name="T76" fmla="*/ 7607 w 89"/>
                <a:gd name="T77" fmla="*/ 5313 h 100"/>
                <a:gd name="T78" fmla="*/ 7607 w 89"/>
                <a:gd name="T79" fmla="*/ 6477 h 100"/>
                <a:gd name="T80" fmla="*/ 6953 w 89"/>
                <a:gd name="T81" fmla="*/ 6808 h 100"/>
                <a:gd name="T82" fmla="*/ 6953 w 89"/>
                <a:gd name="T83" fmla="*/ 7042 h 100"/>
                <a:gd name="T84" fmla="*/ 6953 w 89"/>
                <a:gd name="T85" fmla="*/ 7519 h 100"/>
                <a:gd name="T86" fmla="*/ 7081 w 89"/>
                <a:gd name="T87" fmla="*/ 7967 h 100"/>
                <a:gd name="T88" fmla="*/ 6953 w 89"/>
                <a:gd name="T89" fmla="*/ 8445 h 100"/>
                <a:gd name="T90" fmla="*/ 7081 w 89"/>
                <a:gd name="T91" fmla="*/ 9131 h 100"/>
                <a:gd name="T92" fmla="*/ 7346 w 89"/>
                <a:gd name="T93" fmla="*/ 9248 h 100"/>
                <a:gd name="T94" fmla="*/ 7761 w 89"/>
                <a:gd name="T95" fmla="*/ 9346 h 100"/>
                <a:gd name="T96" fmla="*/ 7893 w 89"/>
                <a:gd name="T97" fmla="*/ 9579 h 100"/>
                <a:gd name="T98" fmla="*/ 8548 w 89"/>
                <a:gd name="T99" fmla="*/ 10057 h 100"/>
                <a:gd name="T100" fmla="*/ 9616 w 89"/>
                <a:gd name="T101" fmla="*/ 10626 h 100"/>
                <a:gd name="T102" fmla="*/ 9616 w 89"/>
                <a:gd name="T103" fmla="*/ 10982 h 100"/>
                <a:gd name="T104" fmla="*/ 1074 w 89"/>
                <a:gd name="T105" fmla="*/ 11552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100"/>
                <a:gd name="T161" fmla="*/ 89 w 89"/>
                <a:gd name="T162" fmla="*/ 100 h 10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100">
                  <a:moveTo>
                    <a:pt x="8" y="100"/>
                  </a:moveTo>
                  <a:lnTo>
                    <a:pt x="8" y="69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6" y="61"/>
                  </a:lnTo>
                  <a:lnTo>
                    <a:pt x="7" y="60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7" y="54"/>
                  </a:lnTo>
                  <a:lnTo>
                    <a:pt x="5" y="47"/>
                  </a:lnTo>
                  <a:lnTo>
                    <a:pt x="5" y="46"/>
                  </a:lnTo>
                  <a:lnTo>
                    <a:pt x="5" y="43"/>
                  </a:lnTo>
                  <a:lnTo>
                    <a:pt x="4" y="41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2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2"/>
                  </a:lnTo>
                  <a:lnTo>
                    <a:pt x="34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9" y="14"/>
                  </a:lnTo>
                  <a:lnTo>
                    <a:pt x="42" y="14"/>
                  </a:lnTo>
                  <a:lnTo>
                    <a:pt x="43" y="13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4" y="16"/>
                  </a:lnTo>
                  <a:lnTo>
                    <a:pt x="54" y="18"/>
                  </a:lnTo>
                  <a:lnTo>
                    <a:pt x="55" y="19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20"/>
                  </a:lnTo>
                  <a:lnTo>
                    <a:pt x="64" y="21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4" y="22"/>
                  </a:lnTo>
                  <a:lnTo>
                    <a:pt x="86" y="21"/>
                  </a:lnTo>
                  <a:lnTo>
                    <a:pt x="89" y="21"/>
                  </a:lnTo>
                  <a:lnTo>
                    <a:pt x="87" y="22"/>
                  </a:lnTo>
                  <a:lnTo>
                    <a:pt x="83" y="25"/>
                  </a:lnTo>
                  <a:lnTo>
                    <a:pt x="81" y="25"/>
                  </a:lnTo>
                  <a:lnTo>
                    <a:pt x="79" y="26"/>
                  </a:lnTo>
                  <a:lnTo>
                    <a:pt x="78" y="28"/>
                  </a:lnTo>
                  <a:lnTo>
                    <a:pt x="74" y="29"/>
                  </a:lnTo>
                  <a:lnTo>
                    <a:pt x="73" y="30"/>
                  </a:lnTo>
                  <a:lnTo>
                    <a:pt x="67" y="36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7" y="46"/>
                  </a:lnTo>
                  <a:lnTo>
                    <a:pt x="58" y="55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2" y="59"/>
                  </a:lnTo>
                  <a:lnTo>
                    <a:pt x="52" y="61"/>
                  </a:lnTo>
                  <a:lnTo>
                    <a:pt x="51" y="64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3" y="69"/>
                  </a:lnTo>
                  <a:lnTo>
                    <a:pt x="53" y="70"/>
                  </a:lnTo>
                  <a:lnTo>
                    <a:pt x="52" y="73"/>
                  </a:lnTo>
                  <a:lnTo>
                    <a:pt x="52" y="78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5" y="80"/>
                  </a:lnTo>
                  <a:lnTo>
                    <a:pt x="58" y="81"/>
                  </a:lnTo>
                  <a:lnTo>
                    <a:pt x="59" y="82"/>
                  </a:lnTo>
                  <a:lnTo>
                    <a:pt x="59" y="83"/>
                  </a:lnTo>
                  <a:lnTo>
                    <a:pt x="63" y="84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2" y="92"/>
                  </a:lnTo>
                  <a:lnTo>
                    <a:pt x="72" y="93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8" y="100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0" name="Freeform 54"/>
            <p:cNvSpPr>
              <a:spLocks/>
            </p:cNvSpPr>
            <p:nvPr/>
          </p:nvSpPr>
          <p:spPr bwMode="auto">
            <a:xfrm>
              <a:off x="3474" y="2604"/>
              <a:ext cx="395" cy="322"/>
            </a:xfrm>
            <a:custGeom>
              <a:avLst/>
              <a:gdLst>
                <a:gd name="T0" fmla="*/ 5525 w 77"/>
                <a:gd name="T1" fmla="*/ 117 h 66"/>
                <a:gd name="T2" fmla="*/ 5946 w 77"/>
                <a:gd name="T3" fmla="*/ 1166 h 66"/>
                <a:gd name="T4" fmla="*/ 5817 w 77"/>
                <a:gd name="T5" fmla="*/ 1498 h 66"/>
                <a:gd name="T6" fmla="*/ 5397 w 77"/>
                <a:gd name="T7" fmla="*/ 2547 h 66"/>
                <a:gd name="T8" fmla="*/ 8634 w 77"/>
                <a:gd name="T9" fmla="*/ 3830 h 66"/>
                <a:gd name="T10" fmla="*/ 8634 w 77"/>
                <a:gd name="T11" fmla="*/ 4640 h 66"/>
                <a:gd name="T12" fmla="*/ 8500 w 77"/>
                <a:gd name="T13" fmla="*/ 5235 h 66"/>
                <a:gd name="T14" fmla="*/ 7844 w 77"/>
                <a:gd name="T15" fmla="*/ 5118 h 66"/>
                <a:gd name="T16" fmla="*/ 7551 w 77"/>
                <a:gd name="T17" fmla="*/ 5689 h 66"/>
                <a:gd name="T18" fmla="*/ 8367 w 77"/>
                <a:gd name="T19" fmla="*/ 5572 h 66"/>
                <a:gd name="T20" fmla="*/ 8921 w 77"/>
                <a:gd name="T21" fmla="*/ 5450 h 66"/>
                <a:gd name="T22" fmla="*/ 8634 w 77"/>
                <a:gd name="T23" fmla="*/ 5689 h 66"/>
                <a:gd name="T24" fmla="*/ 8921 w 77"/>
                <a:gd name="T25" fmla="*/ 5928 h 66"/>
                <a:gd name="T26" fmla="*/ 9577 w 77"/>
                <a:gd name="T27" fmla="*/ 5450 h 66"/>
                <a:gd name="T28" fmla="*/ 9998 w 77"/>
                <a:gd name="T29" fmla="*/ 5572 h 66"/>
                <a:gd name="T30" fmla="*/ 9844 w 77"/>
                <a:gd name="T31" fmla="*/ 5928 h 66"/>
                <a:gd name="T32" fmla="*/ 9182 w 77"/>
                <a:gd name="T33" fmla="*/ 6499 h 66"/>
                <a:gd name="T34" fmla="*/ 9577 w 77"/>
                <a:gd name="T35" fmla="*/ 6972 h 66"/>
                <a:gd name="T36" fmla="*/ 10393 w 77"/>
                <a:gd name="T37" fmla="*/ 7547 h 66"/>
                <a:gd name="T38" fmla="*/ 9577 w 77"/>
                <a:gd name="T39" fmla="*/ 7308 h 66"/>
                <a:gd name="T40" fmla="*/ 8634 w 77"/>
                <a:gd name="T41" fmla="*/ 6855 h 66"/>
                <a:gd name="T42" fmla="*/ 8239 w 77"/>
                <a:gd name="T43" fmla="*/ 7186 h 66"/>
                <a:gd name="T44" fmla="*/ 8105 w 77"/>
                <a:gd name="T45" fmla="*/ 7547 h 66"/>
                <a:gd name="T46" fmla="*/ 7685 w 77"/>
                <a:gd name="T47" fmla="*/ 7308 h 66"/>
                <a:gd name="T48" fmla="*/ 7290 w 77"/>
                <a:gd name="T49" fmla="*/ 7308 h 66"/>
                <a:gd name="T50" fmla="*/ 6607 w 77"/>
                <a:gd name="T51" fmla="*/ 7426 h 66"/>
                <a:gd name="T52" fmla="*/ 5525 w 77"/>
                <a:gd name="T53" fmla="*/ 6855 h 66"/>
                <a:gd name="T54" fmla="*/ 5130 w 77"/>
                <a:gd name="T55" fmla="*/ 6616 h 66"/>
                <a:gd name="T56" fmla="*/ 5002 w 77"/>
                <a:gd name="T57" fmla="*/ 6499 h 66"/>
                <a:gd name="T58" fmla="*/ 4581 w 77"/>
                <a:gd name="T59" fmla="*/ 6381 h 66"/>
                <a:gd name="T60" fmla="*/ 4448 w 77"/>
                <a:gd name="T61" fmla="*/ 6259 h 66"/>
                <a:gd name="T62" fmla="*/ 4186 w 77"/>
                <a:gd name="T63" fmla="*/ 6738 h 66"/>
                <a:gd name="T64" fmla="*/ 2026 w 77"/>
                <a:gd name="T65" fmla="*/ 6499 h 66"/>
                <a:gd name="T66" fmla="*/ 554 w 77"/>
                <a:gd name="T67" fmla="*/ 6381 h 66"/>
                <a:gd name="T68" fmla="*/ 682 w 77"/>
                <a:gd name="T69" fmla="*/ 6167 h 66"/>
                <a:gd name="T70" fmla="*/ 816 w 77"/>
                <a:gd name="T71" fmla="*/ 5333 h 66"/>
                <a:gd name="T72" fmla="*/ 816 w 77"/>
                <a:gd name="T73" fmla="*/ 4879 h 66"/>
                <a:gd name="T74" fmla="*/ 1211 w 77"/>
                <a:gd name="T75" fmla="*/ 4308 h 66"/>
                <a:gd name="T76" fmla="*/ 949 w 77"/>
                <a:gd name="T77" fmla="*/ 3474 h 66"/>
                <a:gd name="T78" fmla="*/ 816 w 77"/>
                <a:gd name="T79" fmla="*/ 3259 h 66"/>
                <a:gd name="T80" fmla="*/ 554 w 77"/>
                <a:gd name="T81" fmla="*/ 2903 h 66"/>
                <a:gd name="T82" fmla="*/ 133 w 77"/>
                <a:gd name="T83" fmla="*/ 2215 h 66"/>
                <a:gd name="T84" fmla="*/ 0 w 77"/>
                <a:gd name="T85" fmla="*/ 117 h 6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7"/>
                <a:gd name="T130" fmla="*/ 0 h 66"/>
                <a:gd name="T131" fmla="*/ 77 w 77"/>
                <a:gd name="T132" fmla="*/ 66 h 6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7" h="66">
                  <a:moveTo>
                    <a:pt x="0" y="1"/>
                  </a:moveTo>
                  <a:lnTo>
                    <a:pt x="42" y="0"/>
                  </a:lnTo>
                  <a:lnTo>
                    <a:pt x="41" y="1"/>
                  </a:lnTo>
                  <a:lnTo>
                    <a:pt x="43" y="5"/>
                  </a:lnTo>
                  <a:lnTo>
                    <a:pt x="43" y="8"/>
                  </a:lnTo>
                  <a:lnTo>
                    <a:pt x="44" y="10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7"/>
                  </a:lnTo>
                  <a:lnTo>
                    <a:pt x="40" y="22"/>
                  </a:lnTo>
                  <a:lnTo>
                    <a:pt x="37" y="29"/>
                  </a:lnTo>
                  <a:lnTo>
                    <a:pt x="37" y="34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3" y="36"/>
                  </a:lnTo>
                  <a:lnTo>
                    <a:pt x="64" y="40"/>
                  </a:lnTo>
                  <a:lnTo>
                    <a:pt x="66" y="43"/>
                  </a:lnTo>
                  <a:lnTo>
                    <a:pt x="67" y="46"/>
                  </a:lnTo>
                  <a:lnTo>
                    <a:pt x="63" y="45"/>
                  </a:lnTo>
                  <a:lnTo>
                    <a:pt x="60" y="44"/>
                  </a:lnTo>
                  <a:lnTo>
                    <a:pt x="59" y="43"/>
                  </a:lnTo>
                  <a:lnTo>
                    <a:pt x="58" y="44"/>
                  </a:lnTo>
                  <a:lnTo>
                    <a:pt x="55" y="46"/>
                  </a:lnTo>
                  <a:lnTo>
                    <a:pt x="55" y="48"/>
                  </a:lnTo>
                  <a:lnTo>
                    <a:pt x="56" y="49"/>
                  </a:lnTo>
                  <a:lnTo>
                    <a:pt x="58" y="49"/>
                  </a:lnTo>
                  <a:lnTo>
                    <a:pt x="60" y="49"/>
                  </a:lnTo>
                  <a:lnTo>
                    <a:pt x="62" y="48"/>
                  </a:lnTo>
                  <a:lnTo>
                    <a:pt x="63" y="47"/>
                  </a:lnTo>
                  <a:lnTo>
                    <a:pt x="65" y="47"/>
                  </a:lnTo>
                  <a:lnTo>
                    <a:pt x="66" y="47"/>
                  </a:lnTo>
                  <a:lnTo>
                    <a:pt x="66" y="48"/>
                  </a:lnTo>
                  <a:lnTo>
                    <a:pt x="65" y="48"/>
                  </a:lnTo>
                  <a:lnTo>
                    <a:pt x="64" y="49"/>
                  </a:lnTo>
                  <a:lnTo>
                    <a:pt x="65" y="50"/>
                  </a:lnTo>
                  <a:lnTo>
                    <a:pt x="66" y="51"/>
                  </a:lnTo>
                  <a:lnTo>
                    <a:pt x="67" y="51"/>
                  </a:lnTo>
                  <a:lnTo>
                    <a:pt x="68" y="49"/>
                  </a:lnTo>
                  <a:lnTo>
                    <a:pt x="71" y="47"/>
                  </a:lnTo>
                  <a:lnTo>
                    <a:pt x="72" y="47"/>
                  </a:lnTo>
                  <a:lnTo>
                    <a:pt x="73" y="47"/>
                  </a:lnTo>
                  <a:lnTo>
                    <a:pt x="74" y="48"/>
                  </a:lnTo>
                  <a:lnTo>
                    <a:pt x="73" y="49"/>
                  </a:lnTo>
                  <a:lnTo>
                    <a:pt x="74" y="50"/>
                  </a:lnTo>
                  <a:lnTo>
                    <a:pt x="73" y="51"/>
                  </a:lnTo>
                  <a:lnTo>
                    <a:pt x="72" y="51"/>
                  </a:lnTo>
                  <a:lnTo>
                    <a:pt x="70" y="54"/>
                  </a:lnTo>
                  <a:lnTo>
                    <a:pt x="68" y="56"/>
                  </a:lnTo>
                  <a:lnTo>
                    <a:pt x="68" y="57"/>
                  </a:lnTo>
                  <a:lnTo>
                    <a:pt x="68" y="59"/>
                  </a:lnTo>
                  <a:lnTo>
                    <a:pt x="71" y="60"/>
                  </a:lnTo>
                  <a:lnTo>
                    <a:pt x="76" y="62"/>
                  </a:lnTo>
                  <a:lnTo>
                    <a:pt x="77" y="63"/>
                  </a:lnTo>
                  <a:lnTo>
                    <a:pt x="77" y="65"/>
                  </a:lnTo>
                  <a:lnTo>
                    <a:pt x="76" y="65"/>
                  </a:lnTo>
                  <a:lnTo>
                    <a:pt x="72" y="66"/>
                  </a:lnTo>
                  <a:lnTo>
                    <a:pt x="71" y="63"/>
                  </a:lnTo>
                  <a:lnTo>
                    <a:pt x="69" y="62"/>
                  </a:lnTo>
                  <a:lnTo>
                    <a:pt x="65" y="61"/>
                  </a:lnTo>
                  <a:lnTo>
                    <a:pt x="64" y="59"/>
                  </a:lnTo>
                  <a:lnTo>
                    <a:pt x="63" y="59"/>
                  </a:lnTo>
                  <a:lnTo>
                    <a:pt x="62" y="59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0" y="65"/>
                  </a:lnTo>
                  <a:lnTo>
                    <a:pt x="59" y="65"/>
                  </a:lnTo>
                  <a:lnTo>
                    <a:pt x="58" y="63"/>
                  </a:lnTo>
                  <a:lnTo>
                    <a:pt x="57" y="63"/>
                  </a:lnTo>
                  <a:lnTo>
                    <a:pt x="55" y="63"/>
                  </a:lnTo>
                  <a:lnTo>
                    <a:pt x="54" y="63"/>
                  </a:lnTo>
                  <a:lnTo>
                    <a:pt x="52" y="65"/>
                  </a:lnTo>
                  <a:lnTo>
                    <a:pt x="50" y="65"/>
                  </a:lnTo>
                  <a:lnTo>
                    <a:pt x="49" y="64"/>
                  </a:lnTo>
                  <a:lnTo>
                    <a:pt x="47" y="64"/>
                  </a:lnTo>
                  <a:lnTo>
                    <a:pt x="43" y="60"/>
                  </a:lnTo>
                  <a:lnTo>
                    <a:pt x="41" y="59"/>
                  </a:lnTo>
                  <a:lnTo>
                    <a:pt x="39" y="58"/>
                  </a:lnTo>
                  <a:lnTo>
                    <a:pt x="38" y="57"/>
                  </a:lnTo>
                  <a:lnTo>
                    <a:pt x="37" y="57"/>
                  </a:lnTo>
                  <a:lnTo>
                    <a:pt x="37" y="56"/>
                  </a:lnTo>
                  <a:lnTo>
                    <a:pt x="37" y="55"/>
                  </a:lnTo>
                  <a:lnTo>
                    <a:pt x="36" y="56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4"/>
                  </a:lnTo>
                  <a:lnTo>
                    <a:pt x="30" y="57"/>
                  </a:lnTo>
                  <a:lnTo>
                    <a:pt x="31" y="58"/>
                  </a:lnTo>
                  <a:lnTo>
                    <a:pt x="27" y="59"/>
                  </a:lnTo>
                  <a:lnTo>
                    <a:pt x="19" y="57"/>
                  </a:lnTo>
                  <a:lnTo>
                    <a:pt x="15" y="56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5" y="53"/>
                  </a:lnTo>
                  <a:lnTo>
                    <a:pt x="7" y="49"/>
                  </a:lnTo>
                  <a:lnTo>
                    <a:pt x="6" y="47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6" y="44"/>
                  </a:lnTo>
                  <a:lnTo>
                    <a:pt x="6" y="42"/>
                  </a:lnTo>
                  <a:lnTo>
                    <a:pt x="7" y="41"/>
                  </a:lnTo>
                  <a:lnTo>
                    <a:pt x="8" y="40"/>
                  </a:lnTo>
                  <a:lnTo>
                    <a:pt x="9" y="37"/>
                  </a:lnTo>
                  <a:lnTo>
                    <a:pt x="9" y="35"/>
                  </a:lnTo>
                  <a:lnTo>
                    <a:pt x="8" y="32"/>
                  </a:lnTo>
                  <a:lnTo>
                    <a:pt x="7" y="30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6" y="28"/>
                  </a:lnTo>
                  <a:lnTo>
                    <a:pt x="5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5" y="24"/>
                  </a:lnTo>
                  <a:lnTo>
                    <a:pt x="4" y="21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1" name="Freeform 55"/>
            <p:cNvSpPr>
              <a:spLocks/>
            </p:cNvSpPr>
            <p:nvPr/>
          </p:nvSpPr>
          <p:spPr bwMode="auto">
            <a:xfrm>
              <a:off x="3633" y="1799"/>
              <a:ext cx="277" cy="463"/>
            </a:xfrm>
            <a:custGeom>
              <a:avLst/>
              <a:gdLst>
                <a:gd name="T0" fmla="*/ 1211 w 54"/>
                <a:gd name="T1" fmla="*/ 239 h 95"/>
                <a:gd name="T2" fmla="*/ 1631 w 54"/>
                <a:gd name="T3" fmla="*/ 570 h 95"/>
                <a:gd name="T4" fmla="*/ 2026 w 54"/>
                <a:gd name="T5" fmla="*/ 926 h 95"/>
                <a:gd name="T6" fmla="*/ 2026 w 54"/>
                <a:gd name="T7" fmla="*/ 1379 h 95"/>
                <a:gd name="T8" fmla="*/ 1893 w 54"/>
                <a:gd name="T9" fmla="*/ 1735 h 95"/>
                <a:gd name="T10" fmla="*/ 1472 w 54"/>
                <a:gd name="T11" fmla="*/ 2208 h 95"/>
                <a:gd name="T12" fmla="*/ 1211 w 54"/>
                <a:gd name="T13" fmla="*/ 2305 h 95"/>
                <a:gd name="T14" fmla="*/ 682 w 54"/>
                <a:gd name="T15" fmla="*/ 2422 h 95"/>
                <a:gd name="T16" fmla="*/ 554 w 54"/>
                <a:gd name="T17" fmla="*/ 2778 h 95"/>
                <a:gd name="T18" fmla="*/ 816 w 54"/>
                <a:gd name="T19" fmla="*/ 3134 h 95"/>
                <a:gd name="T20" fmla="*/ 554 w 54"/>
                <a:gd name="T21" fmla="*/ 3943 h 95"/>
                <a:gd name="T22" fmla="*/ 133 w 54"/>
                <a:gd name="T23" fmla="*/ 4157 h 95"/>
                <a:gd name="T24" fmla="*/ 0 w 54"/>
                <a:gd name="T25" fmla="*/ 4513 h 95"/>
                <a:gd name="T26" fmla="*/ 0 w 54"/>
                <a:gd name="T27" fmla="*/ 4752 h 95"/>
                <a:gd name="T28" fmla="*/ 133 w 54"/>
                <a:gd name="T29" fmla="*/ 5556 h 95"/>
                <a:gd name="T30" fmla="*/ 682 w 54"/>
                <a:gd name="T31" fmla="*/ 6126 h 95"/>
                <a:gd name="T32" fmla="*/ 1344 w 54"/>
                <a:gd name="T33" fmla="*/ 6604 h 95"/>
                <a:gd name="T34" fmla="*/ 1765 w 54"/>
                <a:gd name="T35" fmla="*/ 7413 h 95"/>
                <a:gd name="T36" fmla="*/ 2026 w 54"/>
                <a:gd name="T37" fmla="*/ 7174 h 95"/>
                <a:gd name="T38" fmla="*/ 2555 w 54"/>
                <a:gd name="T39" fmla="*/ 7530 h 95"/>
                <a:gd name="T40" fmla="*/ 2555 w 54"/>
                <a:gd name="T41" fmla="*/ 7983 h 95"/>
                <a:gd name="T42" fmla="*/ 2160 w 54"/>
                <a:gd name="T43" fmla="*/ 8456 h 95"/>
                <a:gd name="T44" fmla="*/ 2555 w 54"/>
                <a:gd name="T45" fmla="*/ 9026 h 95"/>
                <a:gd name="T46" fmla="*/ 3237 w 54"/>
                <a:gd name="T47" fmla="*/ 9382 h 95"/>
                <a:gd name="T48" fmla="*/ 3919 w 54"/>
                <a:gd name="T49" fmla="*/ 10069 h 95"/>
                <a:gd name="T50" fmla="*/ 4052 w 54"/>
                <a:gd name="T51" fmla="*/ 10308 h 95"/>
                <a:gd name="T52" fmla="*/ 3919 w 54"/>
                <a:gd name="T53" fmla="*/ 10547 h 95"/>
                <a:gd name="T54" fmla="*/ 4314 w 54"/>
                <a:gd name="T55" fmla="*/ 11000 h 95"/>
                <a:gd name="T56" fmla="*/ 4447 w 54"/>
                <a:gd name="T57" fmla="*/ 10878 h 95"/>
                <a:gd name="T58" fmla="*/ 4581 w 54"/>
                <a:gd name="T59" fmla="*/ 10639 h 95"/>
                <a:gd name="T60" fmla="*/ 5130 w 54"/>
                <a:gd name="T61" fmla="*/ 10547 h 95"/>
                <a:gd name="T62" fmla="*/ 5658 w 54"/>
                <a:gd name="T63" fmla="*/ 10761 h 95"/>
                <a:gd name="T64" fmla="*/ 5817 w 54"/>
                <a:gd name="T65" fmla="*/ 10308 h 95"/>
                <a:gd name="T66" fmla="*/ 5945 w 54"/>
                <a:gd name="T67" fmla="*/ 10069 h 95"/>
                <a:gd name="T68" fmla="*/ 6474 w 54"/>
                <a:gd name="T69" fmla="*/ 9835 h 95"/>
                <a:gd name="T70" fmla="*/ 6340 w 54"/>
                <a:gd name="T71" fmla="*/ 9621 h 95"/>
                <a:gd name="T72" fmla="*/ 6340 w 54"/>
                <a:gd name="T73" fmla="*/ 9382 h 95"/>
                <a:gd name="T74" fmla="*/ 6474 w 54"/>
                <a:gd name="T75" fmla="*/ 9265 h 95"/>
                <a:gd name="T76" fmla="*/ 6474 w 54"/>
                <a:gd name="T77" fmla="*/ 9143 h 95"/>
                <a:gd name="T78" fmla="*/ 6474 w 54"/>
                <a:gd name="T79" fmla="*/ 8456 h 95"/>
                <a:gd name="T80" fmla="*/ 7028 w 54"/>
                <a:gd name="T81" fmla="*/ 7861 h 95"/>
                <a:gd name="T82" fmla="*/ 7289 w 54"/>
                <a:gd name="T83" fmla="*/ 7413 h 95"/>
                <a:gd name="T84" fmla="*/ 7028 w 54"/>
                <a:gd name="T85" fmla="*/ 6604 h 95"/>
                <a:gd name="T86" fmla="*/ 7028 w 54"/>
                <a:gd name="T87" fmla="*/ 6248 h 95"/>
                <a:gd name="T88" fmla="*/ 6607 w 54"/>
                <a:gd name="T89" fmla="*/ 1496 h 95"/>
                <a:gd name="T90" fmla="*/ 6474 w 54"/>
                <a:gd name="T91" fmla="*/ 1282 h 95"/>
                <a:gd name="T92" fmla="*/ 6212 w 54"/>
                <a:gd name="T93" fmla="*/ 687 h 95"/>
                <a:gd name="T94" fmla="*/ 5945 w 54"/>
                <a:gd name="T95" fmla="*/ 356 h 95"/>
                <a:gd name="T96" fmla="*/ 5945 w 54"/>
                <a:gd name="T97" fmla="*/ 0 h 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4"/>
                <a:gd name="T148" fmla="*/ 0 h 95"/>
                <a:gd name="T149" fmla="*/ 54 w 54"/>
                <a:gd name="T150" fmla="*/ 95 h 9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4" h="95">
                  <a:moveTo>
                    <a:pt x="44" y="0"/>
                  </a:moveTo>
                  <a:lnTo>
                    <a:pt x="9" y="2"/>
                  </a:lnTo>
                  <a:lnTo>
                    <a:pt x="9" y="3"/>
                  </a:lnTo>
                  <a:lnTo>
                    <a:pt x="12" y="5"/>
                  </a:lnTo>
                  <a:lnTo>
                    <a:pt x="12" y="6"/>
                  </a:lnTo>
                  <a:lnTo>
                    <a:pt x="15" y="8"/>
                  </a:lnTo>
                  <a:lnTo>
                    <a:pt x="16" y="11"/>
                  </a:lnTo>
                  <a:lnTo>
                    <a:pt x="15" y="12"/>
                  </a:lnTo>
                  <a:lnTo>
                    <a:pt x="14" y="14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9" y="20"/>
                  </a:lnTo>
                  <a:lnTo>
                    <a:pt x="6" y="20"/>
                  </a:lnTo>
                  <a:lnTo>
                    <a:pt x="5" y="21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6" y="29"/>
                  </a:lnTo>
                  <a:lnTo>
                    <a:pt x="4" y="34"/>
                  </a:lnTo>
                  <a:lnTo>
                    <a:pt x="2" y="35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0" y="39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1" y="48"/>
                  </a:lnTo>
                  <a:lnTo>
                    <a:pt x="1" y="49"/>
                  </a:lnTo>
                  <a:lnTo>
                    <a:pt x="5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12" y="64"/>
                  </a:lnTo>
                  <a:lnTo>
                    <a:pt x="13" y="64"/>
                  </a:lnTo>
                  <a:lnTo>
                    <a:pt x="14" y="63"/>
                  </a:lnTo>
                  <a:lnTo>
                    <a:pt x="15" y="62"/>
                  </a:lnTo>
                  <a:lnTo>
                    <a:pt x="18" y="64"/>
                  </a:lnTo>
                  <a:lnTo>
                    <a:pt x="19" y="65"/>
                  </a:lnTo>
                  <a:lnTo>
                    <a:pt x="18" y="67"/>
                  </a:lnTo>
                  <a:lnTo>
                    <a:pt x="19" y="69"/>
                  </a:lnTo>
                  <a:lnTo>
                    <a:pt x="16" y="72"/>
                  </a:lnTo>
                  <a:lnTo>
                    <a:pt x="16" y="73"/>
                  </a:lnTo>
                  <a:lnTo>
                    <a:pt x="17" y="75"/>
                  </a:lnTo>
                  <a:lnTo>
                    <a:pt x="19" y="78"/>
                  </a:lnTo>
                  <a:lnTo>
                    <a:pt x="23" y="80"/>
                  </a:lnTo>
                  <a:lnTo>
                    <a:pt x="24" y="81"/>
                  </a:lnTo>
                  <a:lnTo>
                    <a:pt x="28" y="84"/>
                  </a:lnTo>
                  <a:lnTo>
                    <a:pt x="29" y="87"/>
                  </a:lnTo>
                  <a:lnTo>
                    <a:pt x="30" y="88"/>
                  </a:lnTo>
                  <a:lnTo>
                    <a:pt x="30" y="89"/>
                  </a:lnTo>
                  <a:lnTo>
                    <a:pt x="29" y="90"/>
                  </a:lnTo>
                  <a:lnTo>
                    <a:pt x="29" y="91"/>
                  </a:lnTo>
                  <a:lnTo>
                    <a:pt x="32" y="95"/>
                  </a:lnTo>
                  <a:lnTo>
                    <a:pt x="32" y="94"/>
                  </a:lnTo>
                  <a:lnTo>
                    <a:pt x="33" y="94"/>
                  </a:lnTo>
                  <a:lnTo>
                    <a:pt x="34" y="95"/>
                  </a:lnTo>
                  <a:lnTo>
                    <a:pt x="34" y="92"/>
                  </a:lnTo>
                  <a:lnTo>
                    <a:pt x="36" y="91"/>
                  </a:lnTo>
                  <a:lnTo>
                    <a:pt x="38" y="91"/>
                  </a:lnTo>
                  <a:lnTo>
                    <a:pt x="40" y="92"/>
                  </a:lnTo>
                  <a:lnTo>
                    <a:pt x="42" y="93"/>
                  </a:lnTo>
                  <a:lnTo>
                    <a:pt x="43" y="93"/>
                  </a:lnTo>
                  <a:lnTo>
                    <a:pt x="43" y="89"/>
                  </a:lnTo>
                  <a:lnTo>
                    <a:pt x="42" y="87"/>
                  </a:lnTo>
                  <a:lnTo>
                    <a:pt x="44" y="87"/>
                  </a:lnTo>
                  <a:lnTo>
                    <a:pt x="48" y="86"/>
                  </a:lnTo>
                  <a:lnTo>
                    <a:pt x="48" y="85"/>
                  </a:lnTo>
                  <a:lnTo>
                    <a:pt x="47" y="83"/>
                  </a:lnTo>
                  <a:lnTo>
                    <a:pt x="47" y="81"/>
                  </a:lnTo>
                  <a:lnTo>
                    <a:pt x="48" y="80"/>
                  </a:lnTo>
                  <a:lnTo>
                    <a:pt x="48" y="79"/>
                  </a:lnTo>
                  <a:lnTo>
                    <a:pt x="48" y="76"/>
                  </a:lnTo>
                  <a:lnTo>
                    <a:pt x="48" y="73"/>
                  </a:lnTo>
                  <a:lnTo>
                    <a:pt x="50" y="71"/>
                  </a:lnTo>
                  <a:lnTo>
                    <a:pt x="52" y="68"/>
                  </a:lnTo>
                  <a:lnTo>
                    <a:pt x="52" y="67"/>
                  </a:lnTo>
                  <a:lnTo>
                    <a:pt x="54" y="64"/>
                  </a:lnTo>
                  <a:lnTo>
                    <a:pt x="53" y="60"/>
                  </a:lnTo>
                  <a:lnTo>
                    <a:pt x="52" y="57"/>
                  </a:lnTo>
                  <a:lnTo>
                    <a:pt x="52" y="55"/>
                  </a:lnTo>
                  <a:lnTo>
                    <a:pt x="52" y="54"/>
                  </a:lnTo>
                  <a:lnTo>
                    <a:pt x="52" y="53"/>
                  </a:lnTo>
                  <a:lnTo>
                    <a:pt x="49" y="13"/>
                  </a:lnTo>
                  <a:lnTo>
                    <a:pt x="48" y="12"/>
                  </a:lnTo>
                  <a:lnTo>
                    <a:pt x="48" y="11"/>
                  </a:lnTo>
                  <a:lnTo>
                    <a:pt x="47" y="8"/>
                  </a:lnTo>
                  <a:lnTo>
                    <a:pt x="46" y="6"/>
                  </a:lnTo>
                  <a:lnTo>
                    <a:pt x="45" y="5"/>
                  </a:lnTo>
                  <a:lnTo>
                    <a:pt x="44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2" name="Freeform 56"/>
            <p:cNvSpPr>
              <a:spLocks/>
            </p:cNvSpPr>
            <p:nvPr/>
          </p:nvSpPr>
          <p:spPr bwMode="auto">
            <a:xfrm>
              <a:off x="3925" y="1506"/>
              <a:ext cx="267" cy="346"/>
            </a:xfrm>
            <a:custGeom>
              <a:avLst/>
              <a:gdLst>
                <a:gd name="T0" fmla="*/ 3533 w 52"/>
                <a:gd name="T1" fmla="*/ 7861 h 71"/>
                <a:gd name="T2" fmla="*/ 5828 w 52"/>
                <a:gd name="T3" fmla="*/ 7768 h 71"/>
                <a:gd name="T4" fmla="*/ 6090 w 52"/>
                <a:gd name="T5" fmla="*/ 7173 h 71"/>
                <a:gd name="T6" fmla="*/ 6090 w 52"/>
                <a:gd name="T7" fmla="*/ 6720 h 71"/>
                <a:gd name="T8" fmla="*/ 6485 w 52"/>
                <a:gd name="T9" fmla="*/ 6364 h 71"/>
                <a:gd name="T10" fmla="*/ 6644 w 52"/>
                <a:gd name="T11" fmla="*/ 6009 h 71"/>
                <a:gd name="T12" fmla="*/ 6778 w 52"/>
                <a:gd name="T13" fmla="*/ 5794 h 71"/>
                <a:gd name="T14" fmla="*/ 6906 w 52"/>
                <a:gd name="T15" fmla="*/ 5911 h 71"/>
                <a:gd name="T16" fmla="*/ 7040 w 52"/>
                <a:gd name="T17" fmla="*/ 5794 h 71"/>
                <a:gd name="T18" fmla="*/ 7040 w 52"/>
                <a:gd name="T19" fmla="*/ 5322 h 71"/>
                <a:gd name="T20" fmla="*/ 6906 w 52"/>
                <a:gd name="T21" fmla="*/ 4868 h 71"/>
                <a:gd name="T22" fmla="*/ 6352 w 52"/>
                <a:gd name="T23" fmla="*/ 3231 h 71"/>
                <a:gd name="T24" fmla="*/ 5694 w 52"/>
                <a:gd name="T25" fmla="*/ 3231 h 71"/>
                <a:gd name="T26" fmla="*/ 4878 w 52"/>
                <a:gd name="T27" fmla="*/ 4157 h 71"/>
                <a:gd name="T28" fmla="*/ 4744 w 52"/>
                <a:gd name="T29" fmla="*/ 4059 h 71"/>
                <a:gd name="T30" fmla="*/ 4457 w 52"/>
                <a:gd name="T31" fmla="*/ 3942 h 71"/>
                <a:gd name="T32" fmla="*/ 4457 w 52"/>
                <a:gd name="T33" fmla="*/ 3465 h 71"/>
                <a:gd name="T34" fmla="*/ 4878 w 52"/>
                <a:gd name="T35" fmla="*/ 3231 h 71"/>
                <a:gd name="T36" fmla="*/ 4878 w 52"/>
                <a:gd name="T37" fmla="*/ 3017 h 71"/>
                <a:gd name="T38" fmla="*/ 5140 w 52"/>
                <a:gd name="T39" fmla="*/ 2778 h 71"/>
                <a:gd name="T40" fmla="*/ 5140 w 52"/>
                <a:gd name="T41" fmla="*/ 1969 h 71"/>
                <a:gd name="T42" fmla="*/ 5011 w 52"/>
                <a:gd name="T43" fmla="*/ 1613 h 71"/>
                <a:gd name="T44" fmla="*/ 4744 w 52"/>
                <a:gd name="T45" fmla="*/ 1379 h 71"/>
                <a:gd name="T46" fmla="*/ 5011 w 52"/>
                <a:gd name="T47" fmla="*/ 1165 h 71"/>
                <a:gd name="T48" fmla="*/ 4878 w 52"/>
                <a:gd name="T49" fmla="*/ 809 h 71"/>
                <a:gd name="T50" fmla="*/ 4061 w 52"/>
                <a:gd name="T51" fmla="*/ 453 h 71"/>
                <a:gd name="T52" fmla="*/ 3533 w 52"/>
                <a:gd name="T53" fmla="*/ 239 h 71"/>
                <a:gd name="T54" fmla="*/ 2850 w 52"/>
                <a:gd name="T55" fmla="*/ 117 h 71"/>
                <a:gd name="T56" fmla="*/ 2424 w 52"/>
                <a:gd name="T57" fmla="*/ 117 h 71"/>
                <a:gd name="T58" fmla="*/ 2028 w 52"/>
                <a:gd name="T59" fmla="*/ 356 h 71"/>
                <a:gd name="T60" fmla="*/ 2028 w 52"/>
                <a:gd name="T61" fmla="*/ 687 h 71"/>
                <a:gd name="T62" fmla="*/ 2162 w 52"/>
                <a:gd name="T63" fmla="*/ 809 h 71"/>
                <a:gd name="T64" fmla="*/ 2028 w 52"/>
                <a:gd name="T65" fmla="*/ 926 h 71"/>
                <a:gd name="T66" fmla="*/ 1766 w 52"/>
                <a:gd name="T67" fmla="*/ 1165 h 71"/>
                <a:gd name="T68" fmla="*/ 1633 w 52"/>
                <a:gd name="T69" fmla="*/ 1496 h 71"/>
                <a:gd name="T70" fmla="*/ 1633 w 52"/>
                <a:gd name="T71" fmla="*/ 1969 h 71"/>
                <a:gd name="T72" fmla="*/ 1345 w 52"/>
                <a:gd name="T73" fmla="*/ 1852 h 71"/>
                <a:gd name="T74" fmla="*/ 1345 w 52"/>
                <a:gd name="T75" fmla="*/ 1496 h 71"/>
                <a:gd name="T76" fmla="*/ 1345 w 52"/>
                <a:gd name="T77" fmla="*/ 1282 h 71"/>
                <a:gd name="T78" fmla="*/ 1083 w 52"/>
                <a:gd name="T79" fmla="*/ 1496 h 71"/>
                <a:gd name="T80" fmla="*/ 1083 w 52"/>
                <a:gd name="T81" fmla="*/ 1852 h 71"/>
                <a:gd name="T82" fmla="*/ 688 w 52"/>
                <a:gd name="T83" fmla="*/ 1969 h 71"/>
                <a:gd name="T84" fmla="*/ 555 w 52"/>
                <a:gd name="T85" fmla="*/ 2208 h 71"/>
                <a:gd name="T86" fmla="*/ 395 w 52"/>
                <a:gd name="T87" fmla="*/ 2661 h 71"/>
                <a:gd name="T88" fmla="*/ 262 w 52"/>
                <a:gd name="T89" fmla="*/ 3231 h 71"/>
                <a:gd name="T90" fmla="*/ 134 w 52"/>
                <a:gd name="T91" fmla="*/ 3704 h 71"/>
                <a:gd name="T92" fmla="*/ 262 w 52"/>
                <a:gd name="T93" fmla="*/ 4274 h 71"/>
                <a:gd name="T94" fmla="*/ 262 w 52"/>
                <a:gd name="T95" fmla="*/ 4751 h 71"/>
                <a:gd name="T96" fmla="*/ 816 w 52"/>
                <a:gd name="T97" fmla="*/ 5794 h 71"/>
                <a:gd name="T98" fmla="*/ 950 w 52"/>
                <a:gd name="T99" fmla="*/ 6364 h 71"/>
                <a:gd name="T100" fmla="*/ 950 w 52"/>
                <a:gd name="T101" fmla="*/ 6481 h 71"/>
                <a:gd name="T102" fmla="*/ 816 w 52"/>
                <a:gd name="T103" fmla="*/ 7173 h 71"/>
                <a:gd name="T104" fmla="*/ 262 w 52"/>
                <a:gd name="T105" fmla="*/ 7977 h 71"/>
                <a:gd name="T106" fmla="*/ 0 w 52"/>
                <a:gd name="T107" fmla="*/ 8216 h 7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"/>
                <a:gd name="T163" fmla="*/ 0 h 71"/>
                <a:gd name="T164" fmla="*/ 52 w 52"/>
                <a:gd name="T165" fmla="*/ 71 h 7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" h="71">
                  <a:moveTo>
                    <a:pt x="0" y="71"/>
                  </a:moveTo>
                  <a:lnTo>
                    <a:pt x="26" y="68"/>
                  </a:lnTo>
                  <a:lnTo>
                    <a:pt x="26" y="69"/>
                  </a:lnTo>
                  <a:lnTo>
                    <a:pt x="43" y="67"/>
                  </a:lnTo>
                  <a:lnTo>
                    <a:pt x="43" y="66"/>
                  </a:lnTo>
                  <a:lnTo>
                    <a:pt x="45" y="62"/>
                  </a:lnTo>
                  <a:lnTo>
                    <a:pt x="45" y="61"/>
                  </a:lnTo>
                  <a:lnTo>
                    <a:pt x="45" y="58"/>
                  </a:lnTo>
                  <a:lnTo>
                    <a:pt x="46" y="56"/>
                  </a:lnTo>
                  <a:lnTo>
                    <a:pt x="48" y="55"/>
                  </a:lnTo>
                  <a:lnTo>
                    <a:pt x="48" y="52"/>
                  </a:lnTo>
                  <a:lnTo>
                    <a:pt x="49" y="52"/>
                  </a:lnTo>
                  <a:lnTo>
                    <a:pt x="49" y="51"/>
                  </a:lnTo>
                  <a:lnTo>
                    <a:pt x="50" y="50"/>
                  </a:lnTo>
                  <a:lnTo>
                    <a:pt x="50" y="51"/>
                  </a:lnTo>
                  <a:lnTo>
                    <a:pt x="51" y="51"/>
                  </a:lnTo>
                  <a:lnTo>
                    <a:pt x="52" y="50"/>
                  </a:lnTo>
                  <a:lnTo>
                    <a:pt x="52" y="49"/>
                  </a:lnTo>
                  <a:lnTo>
                    <a:pt x="52" y="46"/>
                  </a:lnTo>
                  <a:lnTo>
                    <a:pt x="52" y="43"/>
                  </a:lnTo>
                  <a:lnTo>
                    <a:pt x="51" y="42"/>
                  </a:lnTo>
                  <a:lnTo>
                    <a:pt x="51" y="37"/>
                  </a:lnTo>
                  <a:lnTo>
                    <a:pt x="47" y="28"/>
                  </a:lnTo>
                  <a:lnTo>
                    <a:pt x="43" y="27"/>
                  </a:lnTo>
                  <a:lnTo>
                    <a:pt x="42" y="28"/>
                  </a:lnTo>
                  <a:lnTo>
                    <a:pt x="40" y="29"/>
                  </a:lnTo>
                  <a:lnTo>
                    <a:pt x="36" y="36"/>
                  </a:lnTo>
                  <a:lnTo>
                    <a:pt x="35" y="36"/>
                  </a:lnTo>
                  <a:lnTo>
                    <a:pt x="35" y="35"/>
                  </a:lnTo>
                  <a:lnTo>
                    <a:pt x="33" y="35"/>
                  </a:lnTo>
                  <a:lnTo>
                    <a:pt x="33" y="34"/>
                  </a:lnTo>
                  <a:lnTo>
                    <a:pt x="32" y="33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7" y="24"/>
                  </a:lnTo>
                  <a:lnTo>
                    <a:pt x="38" y="24"/>
                  </a:lnTo>
                  <a:lnTo>
                    <a:pt x="38" y="22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6" y="12"/>
                  </a:lnTo>
                  <a:lnTo>
                    <a:pt x="35" y="12"/>
                  </a:lnTo>
                  <a:lnTo>
                    <a:pt x="36" y="11"/>
                  </a:lnTo>
                  <a:lnTo>
                    <a:pt x="37" y="10"/>
                  </a:lnTo>
                  <a:lnTo>
                    <a:pt x="36" y="7"/>
                  </a:lnTo>
                  <a:lnTo>
                    <a:pt x="34" y="6"/>
                  </a:lnTo>
                  <a:lnTo>
                    <a:pt x="30" y="4"/>
                  </a:lnTo>
                  <a:lnTo>
                    <a:pt x="27" y="3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8" y="1"/>
                  </a:lnTo>
                  <a:lnTo>
                    <a:pt x="17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6"/>
                  </a:lnTo>
                  <a:lnTo>
                    <a:pt x="16" y="6"/>
                  </a:lnTo>
                  <a:lnTo>
                    <a:pt x="16" y="7"/>
                  </a:lnTo>
                  <a:lnTo>
                    <a:pt x="15" y="8"/>
                  </a:lnTo>
                  <a:lnTo>
                    <a:pt x="14" y="8"/>
                  </a:lnTo>
                  <a:lnTo>
                    <a:pt x="13" y="10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3" y="15"/>
                  </a:lnTo>
                  <a:lnTo>
                    <a:pt x="12" y="17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4"/>
                  </a:lnTo>
                  <a:lnTo>
                    <a:pt x="10" y="13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4" y="19"/>
                  </a:lnTo>
                  <a:lnTo>
                    <a:pt x="3" y="21"/>
                  </a:lnTo>
                  <a:lnTo>
                    <a:pt x="3" y="23"/>
                  </a:lnTo>
                  <a:lnTo>
                    <a:pt x="3" y="26"/>
                  </a:lnTo>
                  <a:lnTo>
                    <a:pt x="2" y="28"/>
                  </a:lnTo>
                  <a:lnTo>
                    <a:pt x="1" y="31"/>
                  </a:lnTo>
                  <a:lnTo>
                    <a:pt x="1" y="32"/>
                  </a:lnTo>
                  <a:lnTo>
                    <a:pt x="1" y="33"/>
                  </a:lnTo>
                  <a:lnTo>
                    <a:pt x="2" y="37"/>
                  </a:lnTo>
                  <a:lnTo>
                    <a:pt x="1" y="39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6" y="50"/>
                  </a:lnTo>
                  <a:lnTo>
                    <a:pt x="6" y="54"/>
                  </a:lnTo>
                  <a:lnTo>
                    <a:pt x="7" y="55"/>
                  </a:lnTo>
                  <a:lnTo>
                    <a:pt x="7" y="56"/>
                  </a:lnTo>
                  <a:lnTo>
                    <a:pt x="6" y="59"/>
                  </a:lnTo>
                  <a:lnTo>
                    <a:pt x="6" y="62"/>
                  </a:lnTo>
                  <a:lnTo>
                    <a:pt x="5" y="64"/>
                  </a:lnTo>
                  <a:lnTo>
                    <a:pt x="2" y="69"/>
                  </a:lnTo>
                  <a:lnTo>
                    <a:pt x="1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3" name="Freeform 57"/>
            <p:cNvSpPr>
              <a:spLocks/>
            </p:cNvSpPr>
            <p:nvPr/>
          </p:nvSpPr>
          <p:spPr bwMode="auto">
            <a:xfrm>
              <a:off x="3669" y="1384"/>
              <a:ext cx="426" cy="200"/>
            </a:xfrm>
            <a:custGeom>
              <a:avLst/>
              <a:gdLst>
                <a:gd name="T0" fmla="*/ 554 w 83"/>
                <a:gd name="T1" fmla="*/ 1854 h 41"/>
                <a:gd name="T2" fmla="*/ 1078 w 83"/>
                <a:gd name="T3" fmla="*/ 1498 h 41"/>
                <a:gd name="T4" fmla="*/ 2715 w 83"/>
                <a:gd name="T5" fmla="*/ 688 h 41"/>
                <a:gd name="T6" fmla="*/ 3506 w 83"/>
                <a:gd name="T7" fmla="*/ 117 h 41"/>
                <a:gd name="T8" fmla="*/ 4188 w 83"/>
                <a:gd name="T9" fmla="*/ 117 h 41"/>
                <a:gd name="T10" fmla="*/ 3793 w 83"/>
                <a:gd name="T11" fmla="*/ 478 h 41"/>
                <a:gd name="T12" fmla="*/ 3110 w 83"/>
                <a:gd name="T13" fmla="*/ 1049 h 41"/>
                <a:gd name="T14" fmla="*/ 3110 w 83"/>
                <a:gd name="T15" fmla="*/ 1405 h 41"/>
                <a:gd name="T16" fmla="*/ 3793 w 83"/>
                <a:gd name="T17" fmla="*/ 1166 h 41"/>
                <a:gd name="T18" fmla="*/ 5271 w 83"/>
                <a:gd name="T19" fmla="*/ 1737 h 41"/>
                <a:gd name="T20" fmla="*/ 5820 w 83"/>
                <a:gd name="T21" fmla="*/ 1854 h 41"/>
                <a:gd name="T22" fmla="*/ 5954 w 83"/>
                <a:gd name="T23" fmla="*/ 1976 h 41"/>
                <a:gd name="T24" fmla="*/ 6611 w 83"/>
                <a:gd name="T25" fmla="*/ 1498 h 41"/>
                <a:gd name="T26" fmla="*/ 8638 w 83"/>
                <a:gd name="T27" fmla="*/ 927 h 41"/>
                <a:gd name="T28" fmla="*/ 8510 w 83"/>
                <a:gd name="T29" fmla="*/ 1283 h 41"/>
                <a:gd name="T30" fmla="*/ 8931 w 83"/>
                <a:gd name="T31" fmla="*/ 1620 h 41"/>
                <a:gd name="T32" fmla="*/ 9747 w 83"/>
                <a:gd name="T33" fmla="*/ 1498 h 41"/>
                <a:gd name="T34" fmla="*/ 10275 w 83"/>
                <a:gd name="T35" fmla="*/ 2093 h 41"/>
                <a:gd name="T36" fmla="*/ 11091 w 83"/>
                <a:gd name="T37" fmla="*/ 2215 h 41"/>
                <a:gd name="T38" fmla="*/ 11091 w 83"/>
                <a:gd name="T39" fmla="*/ 2429 h 41"/>
                <a:gd name="T40" fmla="*/ 10671 w 83"/>
                <a:gd name="T41" fmla="*/ 2429 h 41"/>
                <a:gd name="T42" fmla="*/ 10142 w 83"/>
                <a:gd name="T43" fmla="*/ 2429 h 41"/>
                <a:gd name="T44" fmla="*/ 9326 w 83"/>
                <a:gd name="T45" fmla="*/ 2429 h 41"/>
                <a:gd name="T46" fmla="*/ 9326 w 83"/>
                <a:gd name="T47" fmla="*/ 2785 h 41"/>
                <a:gd name="T48" fmla="*/ 8376 w 83"/>
                <a:gd name="T49" fmla="*/ 2429 h 41"/>
                <a:gd name="T50" fmla="*/ 7719 w 83"/>
                <a:gd name="T51" fmla="*/ 2663 h 41"/>
                <a:gd name="T52" fmla="*/ 7427 w 83"/>
                <a:gd name="T53" fmla="*/ 2902 h 41"/>
                <a:gd name="T54" fmla="*/ 6770 w 83"/>
                <a:gd name="T55" fmla="*/ 2902 h 41"/>
                <a:gd name="T56" fmla="*/ 6215 w 83"/>
                <a:gd name="T57" fmla="*/ 3473 h 41"/>
                <a:gd name="T58" fmla="*/ 6349 w 83"/>
                <a:gd name="T59" fmla="*/ 3259 h 41"/>
                <a:gd name="T60" fmla="*/ 5954 w 83"/>
                <a:gd name="T61" fmla="*/ 3259 h 41"/>
                <a:gd name="T62" fmla="*/ 5692 w 83"/>
                <a:gd name="T63" fmla="*/ 3141 h 41"/>
                <a:gd name="T64" fmla="*/ 5399 w 83"/>
                <a:gd name="T65" fmla="*/ 3712 h 41"/>
                <a:gd name="T66" fmla="*/ 4876 w 83"/>
                <a:gd name="T67" fmla="*/ 4400 h 41"/>
                <a:gd name="T68" fmla="*/ 4609 w 83"/>
                <a:gd name="T69" fmla="*/ 4522 h 41"/>
                <a:gd name="T70" fmla="*/ 4742 w 83"/>
                <a:gd name="T71" fmla="*/ 4190 h 41"/>
                <a:gd name="T72" fmla="*/ 4322 w 83"/>
                <a:gd name="T73" fmla="*/ 4190 h 41"/>
                <a:gd name="T74" fmla="*/ 4055 w 83"/>
                <a:gd name="T75" fmla="*/ 3356 h 41"/>
                <a:gd name="T76" fmla="*/ 3926 w 83"/>
                <a:gd name="T77" fmla="*/ 3259 h 41"/>
                <a:gd name="T78" fmla="*/ 3110 w 83"/>
                <a:gd name="T79" fmla="*/ 3024 h 41"/>
                <a:gd name="T80" fmla="*/ 2977 w 83"/>
                <a:gd name="T81" fmla="*/ 3024 h 41"/>
                <a:gd name="T82" fmla="*/ 2161 w 83"/>
                <a:gd name="T83" fmla="*/ 2785 h 41"/>
                <a:gd name="T84" fmla="*/ 554 w 83"/>
                <a:gd name="T85" fmla="*/ 2215 h 41"/>
                <a:gd name="T86" fmla="*/ 0 w 83"/>
                <a:gd name="T87" fmla="*/ 1976 h 4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83"/>
                <a:gd name="T133" fmla="*/ 0 h 41"/>
                <a:gd name="T134" fmla="*/ 83 w 83"/>
                <a:gd name="T135" fmla="*/ 41 h 4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83" h="41">
                  <a:moveTo>
                    <a:pt x="0" y="17"/>
                  </a:moveTo>
                  <a:lnTo>
                    <a:pt x="3" y="17"/>
                  </a:lnTo>
                  <a:lnTo>
                    <a:pt x="4" y="16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3" y="11"/>
                  </a:lnTo>
                  <a:lnTo>
                    <a:pt x="16" y="10"/>
                  </a:lnTo>
                  <a:lnTo>
                    <a:pt x="20" y="6"/>
                  </a:lnTo>
                  <a:lnTo>
                    <a:pt x="21" y="5"/>
                  </a:lnTo>
                  <a:lnTo>
                    <a:pt x="24" y="2"/>
                  </a:lnTo>
                  <a:lnTo>
                    <a:pt x="26" y="1"/>
                  </a:lnTo>
                  <a:lnTo>
                    <a:pt x="30" y="0"/>
                  </a:lnTo>
                  <a:lnTo>
                    <a:pt x="31" y="1"/>
                  </a:lnTo>
                  <a:lnTo>
                    <a:pt x="29" y="2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5" y="7"/>
                  </a:lnTo>
                  <a:lnTo>
                    <a:pt x="24" y="8"/>
                  </a:lnTo>
                  <a:lnTo>
                    <a:pt x="23" y="9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6" y="10"/>
                  </a:lnTo>
                  <a:lnTo>
                    <a:pt x="27" y="10"/>
                  </a:lnTo>
                  <a:lnTo>
                    <a:pt x="28" y="10"/>
                  </a:lnTo>
                  <a:lnTo>
                    <a:pt x="33" y="12"/>
                  </a:lnTo>
                  <a:lnTo>
                    <a:pt x="36" y="16"/>
                  </a:lnTo>
                  <a:lnTo>
                    <a:pt x="39" y="15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6"/>
                  </a:lnTo>
                  <a:lnTo>
                    <a:pt x="44" y="17"/>
                  </a:lnTo>
                  <a:lnTo>
                    <a:pt x="45" y="17"/>
                  </a:lnTo>
                  <a:lnTo>
                    <a:pt x="46" y="15"/>
                  </a:lnTo>
                  <a:lnTo>
                    <a:pt x="49" y="13"/>
                  </a:lnTo>
                  <a:lnTo>
                    <a:pt x="59" y="10"/>
                  </a:lnTo>
                  <a:lnTo>
                    <a:pt x="62" y="9"/>
                  </a:lnTo>
                  <a:lnTo>
                    <a:pt x="64" y="8"/>
                  </a:lnTo>
                  <a:lnTo>
                    <a:pt x="64" y="9"/>
                  </a:lnTo>
                  <a:lnTo>
                    <a:pt x="63" y="10"/>
                  </a:lnTo>
                  <a:lnTo>
                    <a:pt x="63" y="11"/>
                  </a:lnTo>
                  <a:lnTo>
                    <a:pt x="65" y="14"/>
                  </a:lnTo>
                  <a:lnTo>
                    <a:pt x="66" y="14"/>
                  </a:lnTo>
                  <a:lnTo>
                    <a:pt x="68" y="14"/>
                  </a:lnTo>
                  <a:lnTo>
                    <a:pt x="69" y="14"/>
                  </a:lnTo>
                  <a:lnTo>
                    <a:pt x="72" y="13"/>
                  </a:lnTo>
                  <a:lnTo>
                    <a:pt x="73" y="14"/>
                  </a:lnTo>
                  <a:lnTo>
                    <a:pt x="75" y="17"/>
                  </a:lnTo>
                  <a:lnTo>
                    <a:pt x="76" y="18"/>
                  </a:lnTo>
                  <a:lnTo>
                    <a:pt x="79" y="19"/>
                  </a:lnTo>
                  <a:lnTo>
                    <a:pt x="81" y="18"/>
                  </a:lnTo>
                  <a:lnTo>
                    <a:pt x="82" y="19"/>
                  </a:lnTo>
                  <a:lnTo>
                    <a:pt x="83" y="19"/>
                  </a:lnTo>
                  <a:lnTo>
                    <a:pt x="83" y="20"/>
                  </a:lnTo>
                  <a:lnTo>
                    <a:pt x="82" y="21"/>
                  </a:lnTo>
                  <a:lnTo>
                    <a:pt x="80" y="21"/>
                  </a:lnTo>
                  <a:lnTo>
                    <a:pt x="79" y="21"/>
                  </a:lnTo>
                  <a:lnTo>
                    <a:pt x="78" y="21"/>
                  </a:lnTo>
                  <a:lnTo>
                    <a:pt x="76" y="21"/>
                  </a:lnTo>
                  <a:lnTo>
                    <a:pt x="75" y="21"/>
                  </a:lnTo>
                  <a:lnTo>
                    <a:pt x="74" y="21"/>
                  </a:lnTo>
                  <a:lnTo>
                    <a:pt x="71" y="22"/>
                  </a:lnTo>
                  <a:lnTo>
                    <a:pt x="69" y="21"/>
                  </a:lnTo>
                  <a:lnTo>
                    <a:pt x="69" y="22"/>
                  </a:lnTo>
                  <a:lnTo>
                    <a:pt x="69" y="23"/>
                  </a:lnTo>
                  <a:lnTo>
                    <a:pt x="69" y="24"/>
                  </a:lnTo>
                  <a:lnTo>
                    <a:pt x="68" y="23"/>
                  </a:lnTo>
                  <a:lnTo>
                    <a:pt x="66" y="22"/>
                  </a:lnTo>
                  <a:lnTo>
                    <a:pt x="62" y="21"/>
                  </a:lnTo>
                  <a:lnTo>
                    <a:pt x="61" y="22"/>
                  </a:lnTo>
                  <a:lnTo>
                    <a:pt x="60" y="21"/>
                  </a:lnTo>
                  <a:lnTo>
                    <a:pt x="57" y="23"/>
                  </a:lnTo>
                  <a:lnTo>
                    <a:pt x="56" y="23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2" y="24"/>
                  </a:lnTo>
                  <a:lnTo>
                    <a:pt x="50" y="25"/>
                  </a:lnTo>
                  <a:lnTo>
                    <a:pt x="50" y="26"/>
                  </a:lnTo>
                  <a:lnTo>
                    <a:pt x="50" y="27"/>
                  </a:lnTo>
                  <a:lnTo>
                    <a:pt x="46" y="30"/>
                  </a:lnTo>
                  <a:lnTo>
                    <a:pt x="45" y="30"/>
                  </a:lnTo>
                  <a:lnTo>
                    <a:pt x="47" y="28"/>
                  </a:lnTo>
                  <a:lnTo>
                    <a:pt x="47" y="27"/>
                  </a:lnTo>
                  <a:lnTo>
                    <a:pt x="45" y="27"/>
                  </a:lnTo>
                  <a:lnTo>
                    <a:pt x="44" y="28"/>
                  </a:lnTo>
                  <a:lnTo>
                    <a:pt x="43" y="29"/>
                  </a:lnTo>
                  <a:lnTo>
                    <a:pt x="42" y="28"/>
                  </a:lnTo>
                  <a:lnTo>
                    <a:pt x="42" y="27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40" y="32"/>
                  </a:lnTo>
                  <a:lnTo>
                    <a:pt x="39" y="34"/>
                  </a:lnTo>
                  <a:lnTo>
                    <a:pt x="38" y="36"/>
                  </a:lnTo>
                  <a:lnTo>
                    <a:pt x="36" y="38"/>
                  </a:lnTo>
                  <a:lnTo>
                    <a:pt x="36" y="40"/>
                  </a:lnTo>
                  <a:lnTo>
                    <a:pt x="36" y="41"/>
                  </a:lnTo>
                  <a:lnTo>
                    <a:pt x="34" y="39"/>
                  </a:lnTo>
                  <a:lnTo>
                    <a:pt x="34" y="38"/>
                  </a:lnTo>
                  <a:lnTo>
                    <a:pt x="34" y="37"/>
                  </a:lnTo>
                  <a:lnTo>
                    <a:pt x="35" y="36"/>
                  </a:lnTo>
                  <a:lnTo>
                    <a:pt x="34" y="36"/>
                  </a:lnTo>
                  <a:lnTo>
                    <a:pt x="32" y="36"/>
                  </a:lnTo>
                  <a:lnTo>
                    <a:pt x="33" y="32"/>
                  </a:lnTo>
                  <a:lnTo>
                    <a:pt x="32" y="30"/>
                  </a:lnTo>
                  <a:lnTo>
                    <a:pt x="30" y="29"/>
                  </a:lnTo>
                  <a:lnTo>
                    <a:pt x="28" y="29"/>
                  </a:lnTo>
                  <a:lnTo>
                    <a:pt x="28" y="28"/>
                  </a:lnTo>
                  <a:lnTo>
                    <a:pt x="29" y="28"/>
                  </a:lnTo>
                  <a:lnTo>
                    <a:pt x="28" y="27"/>
                  </a:lnTo>
                  <a:lnTo>
                    <a:pt x="26" y="26"/>
                  </a:lnTo>
                  <a:lnTo>
                    <a:pt x="23" y="26"/>
                  </a:lnTo>
                  <a:lnTo>
                    <a:pt x="22" y="26"/>
                  </a:lnTo>
                  <a:lnTo>
                    <a:pt x="20" y="26"/>
                  </a:lnTo>
                  <a:lnTo>
                    <a:pt x="18" y="24"/>
                  </a:lnTo>
                  <a:lnTo>
                    <a:pt x="16" y="24"/>
                  </a:lnTo>
                  <a:lnTo>
                    <a:pt x="5" y="22"/>
                  </a:lnTo>
                  <a:lnTo>
                    <a:pt x="4" y="21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1" y="18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4" name="Freeform 58"/>
            <p:cNvSpPr>
              <a:spLocks/>
            </p:cNvSpPr>
            <p:nvPr/>
          </p:nvSpPr>
          <p:spPr bwMode="auto">
            <a:xfrm>
              <a:off x="3879" y="1838"/>
              <a:ext cx="206" cy="351"/>
            </a:xfrm>
            <a:custGeom>
              <a:avLst/>
              <a:gdLst>
                <a:gd name="T0" fmla="*/ 134 w 40"/>
                <a:gd name="T1" fmla="*/ 570 h 72"/>
                <a:gd name="T2" fmla="*/ 556 w 40"/>
                <a:gd name="T3" fmla="*/ 5207 h 72"/>
                <a:gd name="T4" fmla="*/ 556 w 40"/>
                <a:gd name="T5" fmla="*/ 5324 h 72"/>
                <a:gd name="T6" fmla="*/ 556 w 40"/>
                <a:gd name="T7" fmla="*/ 5441 h 72"/>
                <a:gd name="T8" fmla="*/ 556 w 40"/>
                <a:gd name="T9" fmla="*/ 5679 h 72"/>
                <a:gd name="T10" fmla="*/ 690 w 40"/>
                <a:gd name="T11" fmla="*/ 6011 h 72"/>
                <a:gd name="T12" fmla="*/ 824 w 40"/>
                <a:gd name="T13" fmla="*/ 6489 h 72"/>
                <a:gd name="T14" fmla="*/ 556 w 40"/>
                <a:gd name="T15" fmla="*/ 6845 h 72"/>
                <a:gd name="T16" fmla="*/ 556 w 40"/>
                <a:gd name="T17" fmla="*/ 6937 h 72"/>
                <a:gd name="T18" fmla="*/ 268 w 40"/>
                <a:gd name="T19" fmla="*/ 7298 h 72"/>
                <a:gd name="T20" fmla="*/ 0 w 40"/>
                <a:gd name="T21" fmla="*/ 7532 h 72"/>
                <a:gd name="T22" fmla="*/ 0 w 40"/>
                <a:gd name="T23" fmla="*/ 7888 h 72"/>
                <a:gd name="T24" fmla="*/ 0 w 40"/>
                <a:gd name="T25" fmla="*/ 8224 h 72"/>
                <a:gd name="T26" fmla="*/ 0 w 40"/>
                <a:gd name="T27" fmla="*/ 8224 h 72"/>
                <a:gd name="T28" fmla="*/ 0 w 40"/>
                <a:gd name="T29" fmla="*/ 8341 h 72"/>
                <a:gd name="T30" fmla="*/ 0 w 40"/>
                <a:gd name="T31" fmla="*/ 8341 h 72"/>
                <a:gd name="T32" fmla="*/ 134 w 40"/>
                <a:gd name="T33" fmla="*/ 8341 h 72"/>
                <a:gd name="T34" fmla="*/ 268 w 40"/>
                <a:gd name="T35" fmla="*/ 8341 h 72"/>
                <a:gd name="T36" fmla="*/ 268 w 40"/>
                <a:gd name="T37" fmla="*/ 8224 h 72"/>
                <a:gd name="T38" fmla="*/ 268 w 40"/>
                <a:gd name="T39" fmla="*/ 8102 h 72"/>
                <a:gd name="T40" fmla="*/ 690 w 40"/>
                <a:gd name="T41" fmla="*/ 8102 h 72"/>
                <a:gd name="T42" fmla="*/ 1087 w 40"/>
                <a:gd name="T43" fmla="*/ 7985 h 72"/>
                <a:gd name="T44" fmla="*/ 1643 w 40"/>
                <a:gd name="T45" fmla="*/ 8224 h 72"/>
                <a:gd name="T46" fmla="*/ 1643 w 40"/>
                <a:gd name="T47" fmla="*/ 8224 h 72"/>
                <a:gd name="T48" fmla="*/ 1777 w 40"/>
                <a:gd name="T49" fmla="*/ 8224 h 72"/>
                <a:gd name="T50" fmla="*/ 1911 w 40"/>
                <a:gd name="T51" fmla="*/ 7888 h 72"/>
                <a:gd name="T52" fmla="*/ 2173 w 40"/>
                <a:gd name="T53" fmla="*/ 7888 h 72"/>
                <a:gd name="T54" fmla="*/ 2333 w 40"/>
                <a:gd name="T55" fmla="*/ 7985 h 72"/>
                <a:gd name="T56" fmla="*/ 2467 w 40"/>
                <a:gd name="T57" fmla="*/ 8102 h 72"/>
                <a:gd name="T58" fmla="*/ 2601 w 40"/>
                <a:gd name="T59" fmla="*/ 7985 h 72"/>
                <a:gd name="T60" fmla="*/ 2730 w 40"/>
                <a:gd name="T61" fmla="*/ 7532 h 72"/>
                <a:gd name="T62" fmla="*/ 2863 w 40"/>
                <a:gd name="T63" fmla="*/ 7415 h 72"/>
                <a:gd name="T64" fmla="*/ 2997 w 40"/>
                <a:gd name="T65" fmla="*/ 7415 h 72"/>
                <a:gd name="T66" fmla="*/ 3291 w 40"/>
                <a:gd name="T67" fmla="*/ 7654 h 72"/>
                <a:gd name="T68" fmla="*/ 3687 w 40"/>
                <a:gd name="T69" fmla="*/ 7654 h 72"/>
                <a:gd name="T70" fmla="*/ 3821 w 40"/>
                <a:gd name="T71" fmla="*/ 7298 h 72"/>
                <a:gd name="T72" fmla="*/ 4506 w 40"/>
                <a:gd name="T73" fmla="*/ 6489 h 72"/>
                <a:gd name="T74" fmla="*/ 4506 w 40"/>
                <a:gd name="T75" fmla="*/ 6133 h 72"/>
                <a:gd name="T76" fmla="*/ 4640 w 40"/>
                <a:gd name="T77" fmla="*/ 6133 h 72"/>
                <a:gd name="T78" fmla="*/ 5068 w 40"/>
                <a:gd name="T79" fmla="*/ 6133 h 72"/>
                <a:gd name="T80" fmla="*/ 5196 w 40"/>
                <a:gd name="T81" fmla="*/ 6011 h 72"/>
                <a:gd name="T82" fmla="*/ 5464 w 40"/>
                <a:gd name="T83" fmla="*/ 5918 h 72"/>
                <a:gd name="T84" fmla="*/ 5464 w 40"/>
                <a:gd name="T85" fmla="*/ 5796 h 72"/>
                <a:gd name="T86" fmla="*/ 5464 w 40"/>
                <a:gd name="T87" fmla="*/ 5441 h 72"/>
                <a:gd name="T88" fmla="*/ 5464 w 40"/>
                <a:gd name="T89" fmla="*/ 5441 h 72"/>
                <a:gd name="T90" fmla="*/ 5464 w 40"/>
                <a:gd name="T91" fmla="*/ 5207 h 72"/>
                <a:gd name="T92" fmla="*/ 4774 w 40"/>
                <a:gd name="T93" fmla="*/ 117 h 72"/>
                <a:gd name="T94" fmla="*/ 4774 w 40"/>
                <a:gd name="T95" fmla="*/ 0 h 72"/>
                <a:gd name="T96" fmla="*/ 1221 w 40"/>
                <a:gd name="T97" fmla="*/ 356 h 72"/>
                <a:gd name="T98" fmla="*/ 1087 w 40"/>
                <a:gd name="T99" fmla="*/ 473 h 72"/>
                <a:gd name="T100" fmla="*/ 824 w 40"/>
                <a:gd name="T101" fmla="*/ 570 h 72"/>
                <a:gd name="T102" fmla="*/ 690 w 40"/>
                <a:gd name="T103" fmla="*/ 687 h 72"/>
                <a:gd name="T104" fmla="*/ 397 w 40"/>
                <a:gd name="T105" fmla="*/ 687 h 72"/>
                <a:gd name="T106" fmla="*/ 134 w 40"/>
                <a:gd name="T107" fmla="*/ 570 h 72"/>
                <a:gd name="T108" fmla="*/ 134 w 40"/>
                <a:gd name="T109" fmla="*/ 570 h 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0"/>
                <a:gd name="T166" fmla="*/ 0 h 72"/>
                <a:gd name="T167" fmla="*/ 40 w 40"/>
                <a:gd name="T168" fmla="*/ 72 h 7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0" h="72">
                  <a:moveTo>
                    <a:pt x="1" y="5"/>
                  </a:moveTo>
                  <a:lnTo>
                    <a:pt x="4" y="45"/>
                  </a:lnTo>
                  <a:lnTo>
                    <a:pt x="4" y="46"/>
                  </a:lnTo>
                  <a:lnTo>
                    <a:pt x="4" y="47"/>
                  </a:lnTo>
                  <a:lnTo>
                    <a:pt x="4" y="49"/>
                  </a:lnTo>
                  <a:lnTo>
                    <a:pt x="5" y="52"/>
                  </a:lnTo>
                  <a:lnTo>
                    <a:pt x="6" y="56"/>
                  </a:lnTo>
                  <a:lnTo>
                    <a:pt x="4" y="59"/>
                  </a:lnTo>
                  <a:lnTo>
                    <a:pt x="4" y="60"/>
                  </a:lnTo>
                  <a:lnTo>
                    <a:pt x="2" y="63"/>
                  </a:lnTo>
                  <a:lnTo>
                    <a:pt x="0" y="65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1" y="72"/>
                  </a:lnTo>
                  <a:lnTo>
                    <a:pt x="2" y="72"/>
                  </a:lnTo>
                  <a:lnTo>
                    <a:pt x="2" y="71"/>
                  </a:lnTo>
                  <a:lnTo>
                    <a:pt x="2" y="70"/>
                  </a:lnTo>
                  <a:lnTo>
                    <a:pt x="5" y="70"/>
                  </a:lnTo>
                  <a:lnTo>
                    <a:pt x="8" y="69"/>
                  </a:lnTo>
                  <a:lnTo>
                    <a:pt x="12" y="71"/>
                  </a:lnTo>
                  <a:lnTo>
                    <a:pt x="13" y="71"/>
                  </a:lnTo>
                  <a:lnTo>
                    <a:pt x="14" y="68"/>
                  </a:lnTo>
                  <a:lnTo>
                    <a:pt x="16" y="68"/>
                  </a:lnTo>
                  <a:lnTo>
                    <a:pt x="17" y="69"/>
                  </a:lnTo>
                  <a:lnTo>
                    <a:pt x="18" y="70"/>
                  </a:lnTo>
                  <a:lnTo>
                    <a:pt x="19" y="69"/>
                  </a:lnTo>
                  <a:lnTo>
                    <a:pt x="20" y="65"/>
                  </a:lnTo>
                  <a:lnTo>
                    <a:pt x="21" y="64"/>
                  </a:lnTo>
                  <a:lnTo>
                    <a:pt x="22" y="64"/>
                  </a:lnTo>
                  <a:lnTo>
                    <a:pt x="24" y="66"/>
                  </a:lnTo>
                  <a:lnTo>
                    <a:pt x="27" y="66"/>
                  </a:lnTo>
                  <a:lnTo>
                    <a:pt x="28" y="63"/>
                  </a:lnTo>
                  <a:lnTo>
                    <a:pt x="33" y="56"/>
                  </a:lnTo>
                  <a:lnTo>
                    <a:pt x="33" y="53"/>
                  </a:lnTo>
                  <a:lnTo>
                    <a:pt x="34" y="53"/>
                  </a:lnTo>
                  <a:lnTo>
                    <a:pt x="37" y="53"/>
                  </a:lnTo>
                  <a:lnTo>
                    <a:pt x="38" y="52"/>
                  </a:lnTo>
                  <a:lnTo>
                    <a:pt x="40" y="51"/>
                  </a:lnTo>
                  <a:lnTo>
                    <a:pt x="40" y="50"/>
                  </a:lnTo>
                  <a:lnTo>
                    <a:pt x="40" y="47"/>
                  </a:lnTo>
                  <a:lnTo>
                    <a:pt x="40" y="45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9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5" name="Freeform 59"/>
            <p:cNvSpPr>
              <a:spLocks/>
            </p:cNvSpPr>
            <p:nvPr/>
          </p:nvSpPr>
          <p:spPr bwMode="auto">
            <a:xfrm>
              <a:off x="3665" y="2423"/>
              <a:ext cx="240" cy="405"/>
            </a:xfrm>
            <a:custGeom>
              <a:avLst/>
              <a:gdLst>
                <a:gd name="T0" fmla="*/ 5867 w 47"/>
                <a:gd name="T1" fmla="*/ 0 h 83"/>
                <a:gd name="T2" fmla="*/ 2007 w 47"/>
                <a:gd name="T3" fmla="*/ 239 h 83"/>
                <a:gd name="T4" fmla="*/ 2007 w 47"/>
                <a:gd name="T5" fmla="*/ 356 h 83"/>
                <a:gd name="T6" fmla="*/ 1588 w 47"/>
                <a:gd name="T7" fmla="*/ 571 h 83"/>
                <a:gd name="T8" fmla="*/ 1588 w 47"/>
                <a:gd name="T9" fmla="*/ 927 h 83"/>
                <a:gd name="T10" fmla="*/ 1588 w 47"/>
                <a:gd name="T11" fmla="*/ 1283 h 83"/>
                <a:gd name="T12" fmla="*/ 1460 w 47"/>
                <a:gd name="T13" fmla="*/ 1405 h 83"/>
                <a:gd name="T14" fmla="*/ 1200 w 47"/>
                <a:gd name="T15" fmla="*/ 1620 h 83"/>
                <a:gd name="T16" fmla="*/ 940 w 47"/>
                <a:gd name="T17" fmla="*/ 1859 h 83"/>
                <a:gd name="T18" fmla="*/ 807 w 47"/>
                <a:gd name="T19" fmla="*/ 1976 h 83"/>
                <a:gd name="T20" fmla="*/ 807 w 47"/>
                <a:gd name="T21" fmla="*/ 2215 h 83"/>
                <a:gd name="T22" fmla="*/ 679 w 47"/>
                <a:gd name="T23" fmla="*/ 2430 h 83"/>
                <a:gd name="T24" fmla="*/ 679 w 47"/>
                <a:gd name="T25" fmla="*/ 2547 h 83"/>
                <a:gd name="T26" fmla="*/ 521 w 47"/>
                <a:gd name="T27" fmla="*/ 2903 h 83"/>
                <a:gd name="T28" fmla="*/ 393 w 47"/>
                <a:gd name="T29" fmla="*/ 3142 h 83"/>
                <a:gd name="T30" fmla="*/ 521 w 47"/>
                <a:gd name="T31" fmla="*/ 3474 h 83"/>
                <a:gd name="T32" fmla="*/ 679 w 47"/>
                <a:gd name="T33" fmla="*/ 3596 h 83"/>
                <a:gd name="T34" fmla="*/ 679 w 47"/>
                <a:gd name="T35" fmla="*/ 3835 h 83"/>
                <a:gd name="T36" fmla="*/ 679 w 47"/>
                <a:gd name="T37" fmla="*/ 3835 h 83"/>
                <a:gd name="T38" fmla="*/ 679 w 47"/>
                <a:gd name="T39" fmla="*/ 3952 h 83"/>
                <a:gd name="T40" fmla="*/ 679 w 47"/>
                <a:gd name="T41" fmla="*/ 3952 h 83"/>
                <a:gd name="T42" fmla="*/ 521 w 47"/>
                <a:gd name="T43" fmla="*/ 4192 h 83"/>
                <a:gd name="T44" fmla="*/ 679 w 47"/>
                <a:gd name="T45" fmla="*/ 4309 h 83"/>
                <a:gd name="T46" fmla="*/ 521 w 47"/>
                <a:gd name="T47" fmla="*/ 4406 h 83"/>
                <a:gd name="T48" fmla="*/ 807 w 47"/>
                <a:gd name="T49" fmla="*/ 4880 h 83"/>
                <a:gd name="T50" fmla="*/ 807 w 47"/>
                <a:gd name="T51" fmla="*/ 5236 h 83"/>
                <a:gd name="T52" fmla="*/ 940 w 47"/>
                <a:gd name="T53" fmla="*/ 5450 h 83"/>
                <a:gd name="T54" fmla="*/ 1067 w 47"/>
                <a:gd name="T55" fmla="*/ 5572 h 83"/>
                <a:gd name="T56" fmla="*/ 1067 w 47"/>
                <a:gd name="T57" fmla="*/ 5690 h 83"/>
                <a:gd name="T58" fmla="*/ 807 w 47"/>
                <a:gd name="T59" fmla="*/ 5812 h 83"/>
                <a:gd name="T60" fmla="*/ 807 w 47"/>
                <a:gd name="T61" fmla="*/ 5929 h 83"/>
                <a:gd name="T62" fmla="*/ 679 w 47"/>
                <a:gd name="T63" fmla="*/ 6260 h 83"/>
                <a:gd name="T64" fmla="*/ 393 w 47"/>
                <a:gd name="T65" fmla="*/ 6856 h 83"/>
                <a:gd name="T66" fmla="*/ 0 w 47"/>
                <a:gd name="T67" fmla="*/ 7666 h 83"/>
                <a:gd name="T68" fmla="*/ 0 w 47"/>
                <a:gd name="T69" fmla="*/ 8237 h 83"/>
                <a:gd name="T70" fmla="*/ 3600 w 47"/>
                <a:gd name="T71" fmla="*/ 8144 h 83"/>
                <a:gd name="T72" fmla="*/ 3600 w 47"/>
                <a:gd name="T73" fmla="*/ 8237 h 83"/>
                <a:gd name="T74" fmla="*/ 3467 w 47"/>
                <a:gd name="T75" fmla="*/ 8476 h 83"/>
                <a:gd name="T76" fmla="*/ 3600 w 47"/>
                <a:gd name="T77" fmla="*/ 8954 h 83"/>
                <a:gd name="T78" fmla="*/ 3860 w 47"/>
                <a:gd name="T79" fmla="*/ 9286 h 83"/>
                <a:gd name="T80" fmla="*/ 3988 w 47"/>
                <a:gd name="T81" fmla="*/ 9642 h 83"/>
                <a:gd name="T82" fmla="*/ 4249 w 47"/>
                <a:gd name="T83" fmla="*/ 9642 h 83"/>
                <a:gd name="T84" fmla="*/ 4667 w 47"/>
                <a:gd name="T85" fmla="*/ 9403 h 83"/>
                <a:gd name="T86" fmla="*/ 5449 w 47"/>
                <a:gd name="T87" fmla="*/ 9169 h 83"/>
                <a:gd name="T88" fmla="*/ 5734 w 47"/>
                <a:gd name="T89" fmla="*/ 9169 h 83"/>
                <a:gd name="T90" fmla="*/ 5995 w 47"/>
                <a:gd name="T91" fmla="*/ 9071 h 83"/>
                <a:gd name="T92" fmla="*/ 6128 w 47"/>
                <a:gd name="T93" fmla="*/ 9169 h 83"/>
                <a:gd name="T94" fmla="*/ 6260 w 47"/>
                <a:gd name="T95" fmla="*/ 9286 h 83"/>
                <a:gd name="T96" fmla="*/ 6260 w 47"/>
                <a:gd name="T97" fmla="*/ 9169 h 83"/>
                <a:gd name="T98" fmla="*/ 5867 w 47"/>
                <a:gd name="T99" fmla="*/ 6260 h 83"/>
                <a:gd name="T100" fmla="*/ 5867 w 47"/>
                <a:gd name="T101" fmla="*/ 6046 h 83"/>
                <a:gd name="T102" fmla="*/ 5995 w 47"/>
                <a:gd name="T103" fmla="*/ 239 h 83"/>
                <a:gd name="T104" fmla="*/ 5867 w 47"/>
                <a:gd name="T105" fmla="*/ 0 h 83"/>
                <a:gd name="T106" fmla="*/ 5867 w 47"/>
                <a:gd name="T107" fmla="*/ 0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"/>
                <a:gd name="T163" fmla="*/ 0 h 83"/>
                <a:gd name="T164" fmla="*/ 47 w 47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" h="83">
                  <a:moveTo>
                    <a:pt x="44" y="0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9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4" y="25"/>
                  </a:lnTo>
                  <a:lnTo>
                    <a:pt x="3" y="27"/>
                  </a:lnTo>
                  <a:lnTo>
                    <a:pt x="4" y="30"/>
                  </a:lnTo>
                  <a:lnTo>
                    <a:pt x="5" y="31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4" y="36"/>
                  </a:lnTo>
                  <a:lnTo>
                    <a:pt x="5" y="37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6" y="45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8" y="49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4"/>
                  </a:lnTo>
                  <a:lnTo>
                    <a:pt x="3" y="59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27" y="70"/>
                  </a:lnTo>
                  <a:lnTo>
                    <a:pt x="27" y="71"/>
                  </a:lnTo>
                  <a:lnTo>
                    <a:pt x="26" y="73"/>
                  </a:lnTo>
                  <a:lnTo>
                    <a:pt x="27" y="77"/>
                  </a:lnTo>
                  <a:lnTo>
                    <a:pt x="29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5" y="81"/>
                  </a:lnTo>
                  <a:lnTo>
                    <a:pt x="41" y="79"/>
                  </a:lnTo>
                  <a:lnTo>
                    <a:pt x="43" y="79"/>
                  </a:lnTo>
                  <a:lnTo>
                    <a:pt x="45" y="78"/>
                  </a:lnTo>
                  <a:lnTo>
                    <a:pt x="46" y="79"/>
                  </a:lnTo>
                  <a:lnTo>
                    <a:pt x="47" y="80"/>
                  </a:lnTo>
                  <a:lnTo>
                    <a:pt x="47" y="79"/>
                  </a:lnTo>
                  <a:lnTo>
                    <a:pt x="44" y="54"/>
                  </a:lnTo>
                  <a:lnTo>
                    <a:pt x="44" y="52"/>
                  </a:lnTo>
                  <a:lnTo>
                    <a:pt x="45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6" name="Freeform 60"/>
            <p:cNvSpPr>
              <a:spLocks/>
            </p:cNvSpPr>
            <p:nvPr/>
          </p:nvSpPr>
          <p:spPr bwMode="auto">
            <a:xfrm>
              <a:off x="4331" y="1721"/>
              <a:ext cx="404" cy="249"/>
            </a:xfrm>
            <a:custGeom>
              <a:avLst/>
              <a:gdLst>
                <a:gd name="T0" fmla="*/ 2537 w 79"/>
                <a:gd name="T1" fmla="*/ 5698 h 51"/>
                <a:gd name="T2" fmla="*/ 7349 w 79"/>
                <a:gd name="T3" fmla="*/ 4887 h 51"/>
                <a:gd name="T4" fmla="*/ 8842 w 79"/>
                <a:gd name="T5" fmla="*/ 4648 h 51"/>
                <a:gd name="T6" fmla="*/ 8970 w 79"/>
                <a:gd name="T7" fmla="*/ 4648 h 51"/>
                <a:gd name="T8" fmla="*/ 8970 w 79"/>
                <a:gd name="T9" fmla="*/ 4531 h 51"/>
                <a:gd name="T10" fmla="*/ 8970 w 79"/>
                <a:gd name="T11" fmla="*/ 4433 h 51"/>
                <a:gd name="T12" fmla="*/ 9103 w 79"/>
                <a:gd name="T13" fmla="*/ 4316 h 51"/>
                <a:gd name="T14" fmla="*/ 9364 w 79"/>
                <a:gd name="T15" fmla="*/ 4316 h 51"/>
                <a:gd name="T16" fmla="*/ 9491 w 79"/>
                <a:gd name="T17" fmla="*/ 4316 h 51"/>
                <a:gd name="T18" fmla="*/ 9885 w 79"/>
                <a:gd name="T19" fmla="*/ 4077 h 51"/>
                <a:gd name="T20" fmla="*/ 9885 w 79"/>
                <a:gd name="T21" fmla="*/ 3838 h 51"/>
                <a:gd name="T22" fmla="*/ 10305 w 79"/>
                <a:gd name="T23" fmla="*/ 3598 h 51"/>
                <a:gd name="T24" fmla="*/ 10565 w 79"/>
                <a:gd name="T25" fmla="*/ 3481 h 51"/>
                <a:gd name="T26" fmla="*/ 10565 w 79"/>
                <a:gd name="T27" fmla="*/ 3383 h 51"/>
                <a:gd name="T28" fmla="*/ 10305 w 79"/>
                <a:gd name="T29" fmla="*/ 3266 h 51"/>
                <a:gd name="T30" fmla="*/ 10172 w 79"/>
                <a:gd name="T31" fmla="*/ 3144 h 51"/>
                <a:gd name="T32" fmla="*/ 10044 w 79"/>
                <a:gd name="T33" fmla="*/ 3144 h 51"/>
                <a:gd name="T34" fmla="*/ 10044 w 79"/>
                <a:gd name="T35" fmla="*/ 3027 h 51"/>
                <a:gd name="T36" fmla="*/ 9752 w 79"/>
                <a:gd name="T37" fmla="*/ 3027 h 51"/>
                <a:gd name="T38" fmla="*/ 9752 w 79"/>
                <a:gd name="T39" fmla="*/ 2788 h 51"/>
                <a:gd name="T40" fmla="*/ 9491 w 79"/>
                <a:gd name="T41" fmla="*/ 2788 h 51"/>
                <a:gd name="T42" fmla="*/ 9491 w 79"/>
                <a:gd name="T43" fmla="*/ 2671 h 51"/>
                <a:gd name="T44" fmla="*/ 9491 w 79"/>
                <a:gd name="T45" fmla="*/ 2334 h 51"/>
                <a:gd name="T46" fmla="*/ 9624 w 79"/>
                <a:gd name="T47" fmla="*/ 2334 h 51"/>
                <a:gd name="T48" fmla="*/ 9491 w 79"/>
                <a:gd name="T49" fmla="*/ 2099 h 51"/>
                <a:gd name="T50" fmla="*/ 9364 w 79"/>
                <a:gd name="T51" fmla="*/ 1977 h 51"/>
                <a:gd name="T52" fmla="*/ 9364 w 79"/>
                <a:gd name="T53" fmla="*/ 1977 h 51"/>
                <a:gd name="T54" fmla="*/ 9491 w 79"/>
                <a:gd name="T55" fmla="*/ 1860 h 51"/>
                <a:gd name="T56" fmla="*/ 9624 w 79"/>
                <a:gd name="T57" fmla="*/ 1738 h 51"/>
                <a:gd name="T58" fmla="*/ 9752 w 79"/>
                <a:gd name="T59" fmla="*/ 1406 h 51"/>
                <a:gd name="T60" fmla="*/ 9752 w 79"/>
                <a:gd name="T61" fmla="*/ 1289 h 51"/>
                <a:gd name="T62" fmla="*/ 9885 w 79"/>
                <a:gd name="T63" fmla="*/ 1167 h 51"/>
                <a:gd name="T64" fmla="*/ 9885 w 79"/>
                <a:gd name="T65" fmla="*/ 1050 h 51"/>
                <a:gd name="T66" fmla="*/ 9752 w 79"/>
                <a:gd name="T67" fmla="*/ 1050 h 51"/>
                <a:gd name="T68" fmla="*/ 9364 w 79"/>
                <a:gd name="T69" fmla="*/ 928 h 51"/>
                <a:gd name="T70" fmla="*/ 9364 w 79"/>
                <a:gd name="T71" fmla="*/ 928 h 51"/>
                <a:gd name="T72" fmla="*/ 9231 w 79"/>
                <a:gd name="T73" fmla="*/ 810 h 51"/>
                <a:gd name="T74" fmla="*/ 9231 w 79"/>
                <a:gd name="T75" fmla="*/ 693 h 51"/>
                <a:gd name="T76" fmla="*/ 8970 w 79"/>
                <a:gd name="T77" fmla="*/ 356 h 51"/>
                <a:gd name="T78" fmla="*/ 8842 w 79"/>
                <a:gd name="T79" fmla="*/ 356 h 51"/>
                <a:gd name="T80" fmla="*/ 8842 w 79"/>
                <a:gd name="T81" fmla="*/ 239 h 51"/>
                <a:gd name="T82" fmla="*/ 8683 w 79"/>
                <a:gd name="T83" fmla="*/ 239 h 51"/>
                <a:gd name="T84" fmla="*/ 8683 w 79"/>
                <a:gd name="T85" fmla="*/ 239 h 51"/>
                <a:gd name="T86" fmla="*/ 8683 w 79"/>
                <a:gd name="T87" fmla="*/ 117 h 51"/>
                <a:gd name="T88" fmla="*/ 8550 w 79"/>
                <a:gd name="T89" fmla="*/ 0 h 51"/>
                <a:gd name="T90" fmla="*/ 1202 w 79"/>
                <a:gd name="T91" fmla="*/ 1289 h 51"/>
                <a:gd name="T92" fmla="*/ 1074 w 79"/>
                <a:gd name="T93" fmla="*/ 810 h 51"/>
                <a:gd name="T94" fmla="*/ 680 w 79"/>
                <a:gd name="T95" fmla="*/ 1167 h 51"/>
                <a:gd name="T96" fmla="*/ 680 w 79"/>
                <a:gd name="T97" fmla="*/ 1167 h 51"/>
                <a:gd name="T98" fmla="*/ 522 w 79"/>
                <a:gd name="T99" fmla="*/ 1050 h 51"/>
                <a:gd name="T100" fmla="*/ 522 w 79"/>
                <a:gd name="T101" fmla="*/ 1050 h 51"/>
                <a:gd name="T102" fmla="*/ 394 w 79"/>
                <a:gd name="T103" fmla="*/ 1289 h 51"/>
                <a:gd name="T104" fmla="*/ 133 w 79"/>
                <a:gd name="T105" fmla="*/ 1504 h 51"/>
                <a:gd name="T106" fmla="*/ 0 w 79"/>
                <a:gd name="T107" fmla="*/ 1621 h 51"/>
                <a:gd name="T108" fmla="*/ 522 w 79"/>
                <a:gd name="T109" fmla="*/ 4194 h 51"/>
                <a:gd name="T110" fmla="*/ 813 w 79"/>
                <a:gd name="T111" fmla="*/ 5937 h 51"/>
                <a:gd name="T112" fmla="*/ 2537 w 79"/>
                <a:gd name="T113" fmla="*/ 5698 h 51"/>
                <a:gd name="T114" fmla="*/ 2537 w 79"/>
                <a:gd name="T115" fmla="*/ 5698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9"/>
                <a:gd name="T175" fmla="*/ 0 h 51"/>
                <a:gd name="T176" fmla="*/ 79 w 79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9" h="51">
                  <a:moveTo>
                    <a:pt x="19" y="49"/>
                  </a:moveTo>
                  <a:lnTo>
                    <a:pt x="55" y="42"/>
                  </a:lnTo>
                  <a:lnTo>
                    <a:pt x="66" y="40"/>
                  </a:lnTo>
                  <a:lnTo>
                    <a:pt x="67" y="40"/>
                  </a:lnTo>
                  <a:lnTo>
                    <a:pt x="67" y="39"/>
                  </a:lnTo>
                  <a:lnTo>
                    <a:pt x="67" y="38"/>
                  </a:lnTo>
                  <a:lnTo>
                    <a:pt x="68" y="37"/>
                  </a:lnTo>
                  <a:lnTo>
                    <a:pt x="70" y="37"/>
                  </a:lnTo>
                  <a:lnTo>
                    <a:pt x="71" y="37"/>
                  </a:lnTo>
                  <a:lnTo>
                    <a:pt x="74" y="35"/>
                  </a:lnTo>
                  <a:lnTo>
                    <a:pt x="74" y="33"/>
                  </a:lnTo>
                  <a:lnTo>
                    <a:pt x="77" y="31"/>
                  </a:lnTo>
                  <a:lnTo>
                    <a:pt x="79" y="30"/>
                  </a:lnTo>
                  <a:lnTo>
                    <a:pt x="79" y="29"/>
                  </a:lnTo>
                  <a:lnTo>
                    <a:pt x="77" y="28"/>
                  </a:lnTo>
                  <a:lnTo>
                    <a:pt x="76" y="27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3" y="26"/>
                  </a:lnTo>
                  <a:lnTo>
                    <a:pt x="73" y="24"/>
                  </a:lnTo>
                  <a:lnTo>
                    <a:pt x="71" y="24"/>
                  </a:lnTo>
                  <a:lnTo>
                    <a:pt x="71" y="23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1" y="18"/>
                  </a:lnTo>
                  <a:lnTo>
                    <a:pt x="70" y="17"/>
                  </a:lnTo>
                  <a:lnTo>
                    <a:pt x="71" y="16"/>
                  </a:lnTo>
                  <a:lnTo>
                    <a:pt x="72" y="15"/>
                  </a:lnTo>
                  <a:lnTo>
                    <a:pt x="73" y="12"/>
                  </a:lnTo>
                  <a:lnTo>
                    <a:pt x="73" y="11"/>
                  </a:lnTo>
                  <a:lnTo>
                    <a:pt x="74" y="10"/>
                  </a:lnTo>
                  <a:lnTo>
                    <a:pt x="74" y="9"/>
                  </a:lnTo>
                  <a:lnTo>
                    <a:pt x="73" y="9"/>
                  </a:lnTo>
                  <a:lnTo>
                    <a:pt x="70" y="8"/>
                  </a:lnTo>
                  <a:lnTo>
                    <a:pt x="69" y="7"/>
                  </a:lnTo>
                  <a:lnTo>
                    <a:pt x="69" y="6"/>
                  </a:lnTo>
                  <a:lnTo>
                    <a:pt x="67" y="3"/>
                  </a:lnTo>
                  <a:lnTo>
                    <a:pt x="66" y="3"/>
                  </a:lnTo>
                  <a:lnTo>
                    <a:pt x="66" y="2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4" y="0"/>
                  </a:lnTo>
                  <a:lnTo>
                    <a:pt x="9" y="11"/>
                  </a:lnTo>
                  <a:lnTo>
                    <a:pt x="8" y="7"/>
                  </a:lnTo>
                  <a:lnTo>
                    <a:pt x="5" y="10"/>
                  </a:lnTo>
                  <a:lnTo>
                    <a:pt x="4" y="9"/>
                  </a:lnTo>
                  <a:lnTo>
                    <a:pt x="3" y="11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4" y="36"/>
                  </a:lnTo>
                  <a:lnTo>
                    <a:pt x="6" y="51"/>
                  </a:lnTo>
                  <a:lnTo>
                    <a:pt x="19" y="49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7" name="Freeform 61"/>
            <p:cNvSpPr>
              <a:spLocks/>
            </p:cNvSpPr>
            <p:nvPr/>
          </p:nvSpPr>
          <p:spPr bwMode="auto">
            <a:xfrm>
              <a:off x="4197" y="1970"/>
              <a:ext cx="523" cy="287"/>
            </a:xfrm>
            <a:custGeom>
              <a:avLst/>
              <a:gdLst>
                <a:gd name="T0" fmla="*/ 4179 w 102"/>
                <a:gd name="T1" fmla="*/ 6343 h 59"/>
                <a:gd name="T2" fmla="*/ 3497 w 102"/>
                <a:gd name="T3" fmla="*/ 6436 h 59"/>
                <a:gd name="T4" fmla="*/ 2969 w 102"/>
                <a:gd name="T5" fmla="*/ 6436 h 59"/>
                <a:gd name="T6" fmla="*/ 682 w 102"/>
                <a:gd name="T7" fmla="*/ 6436 h 59"/>
                <a:gd name="T8" fmla="*/ 1210 w 102"/>
                <a:gd name="T9" fmla="*/ 5988 h 59"/>
                <a:gd name="T10" fmla="*/ 1343 w 102"/>
                <a:gd name="T11" fmla="*/ 5633 h 59"/>
                <a:gd name="T12" fmla="*/ 2548 w 102"/>
                <a:gd name="T13" fmla="*/ 4616 h 59"/>
                <a:gd name="T14" fmla="*/ 2841 w 102"/>
                <a:gd name="T15" fmla="*/ 5064 h 59"/>
                <a:gd name="T16" fmla="*/ 3630 w 102"/>
                <a:gd name="T17" fmla="*/ 5064 h 59"/>
                <a:gd name="T18" fmla="*/ 3917 w 102"/>
                <a:gd name="T19" fmla="*/ 4947 h 59"/>
                <a:gd name="T20" fmla="*/ 4574 w 102"/>
                <a:gd name="T21" fmla="*/ 4825 h 59"/>
                <a:gd name="T22" fmla="*/ 4866 w 102"/>
                <a:gd name="T23" fmla="*/ 4709 h 59"/>
                <a:gd name="T24" fmla="*/ 5650 w 102"/>
                <a:gd name="T25" fmla="*/ 4140 h 59"/>
                <a:gd name="T26" fmla="*/ 5943 w 102"/>
                <a:gd name="T27" fmla="*/ 3220 h 59"/>
                <a:gd name="T28" fmla="*/ 6599 w 102"/>
                <a:gd name="T29" fmla="*/ 2082 h 59"/>
                <a:gd name="T30" fmla="*/ 7019 w 102"/>
                <a:gd name="T31" fmla="*/ 2179 h 59"/>
                <a:gd name="T32" fmla="*/ 7414 w 102"/>
                <a:gd name="T33" fmla="*/ 1372 h 59"/>
                <a:gd name="T34" fmla="*/ 7968 w 102"/>
                <a:gd name="T35" fmla="*/ 1158 h 59"/>
                <a:gd name="T36" fmla="*/ 8230 w 102"/>
                <a:gd name="T37" fmla="*/ 569 h 59"/>
                <a:gd name="T38" fmla="*/ 8230 w 102"/>
                <a:gd name="T39" fmla="*/ 117 h 59"/>
                <a:gd name="T40" fmla="*/ 9173 w 102"/>
                <a:gd name="T41" fmla="*/ 448 h 59"/>
                <a:gd name="T42" fmla="*/ 9440 w 102"/>
                <a:gd name="T43" fmla="*/ 117 h 59"/>
                <a:gd name="T44" fmla="*/ 9834 w 102"/>
                <a:gd name="T45" fmla="*/ 238 h 59"/>
                <a:gd name="T46" fmla="*/ 10255 w 102"/>
                <a:gd name="T47" fmla="*/ 448 h 59"/>
                <a:gd name="T48" fmla="*/ 10778 w 102"/>
                <a:gd name="T49" fmla="*/ 924 h 59"/>
                <a:gd name="T50" fmla="*/ 10383 w 102"/>
                <a:gd name="T51" fmla="*/ 1610 h 59"/>
                <a:gd name="T52" fmla="*/ 10911 w 102"/>
                <a:gd name="T53" fmla="*/ 1727 h 59"/>
                <a:gd name="T54" fmla="*/ 11332 w 102"/>
                <a:gd name="T55" fmla="*/ 1965 h 59"/>
                <a:gd name="T56" fmla="*/ 11726 w 102"/>
                <a:gd name="T57" fmla="*/ 2082 h 59"/>
                <a:gd name="T58" fmla="*/ 12542 w 102"/>
                <a:gd name="T59" fmla="*/ 2296 h 59"/>
                <a:gd name="T60" fmla="*/ 12542 w 102"/>
                <a:gd name="T61" fmla="*/ 2651 h 59"/>
                <a:gd name="T62" fmla="*/ 12408 w 102"/>
                <a:gd name="T63" fmla="*/ 2982 h 59"/>
                <a:gd name="T64" fmla="*/ 12803 w 102"/>
                <a:gd name="T65" fmla="*/ 3337 h 59"/>
                <a:gd name="T66" fmla="*/ 12542 w 102"/>
                <a:gd name="T67" fmla="*/ 3454 h 59"/>
                <a:gd name="T68" fmla="*/ 12670 w 102"/>
                <a:gd name="T69" fmla="*/ 3575 h 59"/>
                <a:gd name="T70" fmla="*/ 12408 w 102"/>
                <a:gd name="T71" fmla="*/ 3692 h 59"/>
                <a:gd name="T72" fmla="*/ 12670 w 102"/>
                <a:gd name="T73" fmla="*/ 3809 h 59"/>
                <a:gd name="T74" fmla="*/ 12670 w 102"/>
                <a:gd name="T75" fmla="*/ 4140 h 59"/>
                <a:gd name="T76" fmla="*/ 12408 w 102"/>
                <a:gd name="T77" fmla="*/ 4140 h 59"/>
                <a:gd name="T78" fmla="*/ 12937 w 102"/>
                <a:gd name="T79" fmla="*/ 4261 h 59"/>
                <a:gd name="T80" fmla="*/ 13485 w 102"/>
                <a:gd name="T81" fmla="*/ 4140 h 59"/>
                <a:gd name="T82" fmla="*/ 13619 w 102"/>
                <a:gd name="T83" fmla="*/ 4825 h 59"/>
                <a:gd name="T84" fmla="*/ 13619 w 102"/>
                <a:gd name="T85" fmla="*/ 4947 h 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59"/>
                <a:gd name="T131" fmla="*/ 102 w 102"/>
                <a:gd name="T132" fmla="*/ 59 h 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59">
                  <a:moveTo>
                    <a:pt x="101" y="43"/>
                  </a:moveTo>
                  <a:lnTo>
                    <a:pt x="67" y="50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6" y="56"/>
                  </a:lnTo>
                  <a:lnTo>
                    <a:pt x="26" y="55"/>
                  </a:lnTo>
                  <a:lnTo>
                    <a:pt x="22" y="56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0" y="49"/>
                  </a:lnTo>
                  <a:lnTo>
                    <a:pt x="12" y="47"/>
                  </a:lnTo>
                  <a:lnTo>
                    <a:pt x="19" y="41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21" y="44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3"/>
                  </a:lnTo>
                  <a:lnTo>
                    <a:pt x="30" y="44"/>
                  </a:lnTo>
                  <a:lnTo>
                    <a:pt x="31" y="43"/>
                  </a:lnTo>
                  <a:lnTo>
                    <a:pt x="34" y="42"/>
                  </a:lnTo>
                  <a:lnTo>
                    <a:pt x="35" y="40"/>
                  </a:lnTo>
                  <a:lnTo>
                    <a:pt x="36" y="41"/>
                  </a:lnTo>
                  <a:lnTo>
                    <a:pt x="39" y="38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4" y="28"/>
                  </a:lnTo>
                  <a:lnTo>
                    <a:pt x="47" y="17"/>
                  </a:lnTo>
                  <a:lnTo>
                    <a:pt x="49" y="18"/>
                  </a:lnTo>
                  <a:lnTo>
                    <a:pt x="49" y="19"/>
                  </a:lnTo>
                  <a:lnTo>
                    <a:pt x="50" y="20"/>
                  </a:lnTo>
                  <a:lnTo>
                    <a:pt x="52" y="19"/>
                  </a:lnTo>
                  <a:lnTo>
                    <a:pt x="53" y="17"/>
                  </a:lnTo>
                  <a:lnTo>
                    <a:pt x="54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1" y="5"/>
                  </a:lnTo>
                  <a:lnTo>
                    <a:pt x="61" y="4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70" y="1"/>
                  </a:lnTo>
                  <a:lnTo>
                    <a:pt x="71" y="1"/>
                  </a:lnTo>
                  <a:lnTo>
                    <a:pt x="72" y="1"/>
                  </a:lnTo>
                  <a:lnTo>
                    <a:pt x="73" y="2"/>
                  </a:lnTo>
                  <a:lnTo>
                    <a:pt x="72" y="3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9" y="6"/>
                  </a:lnTo>
                  <a:lnTo>
                    <a:pt x="80" y="8"/>
                  </a:lnTo>
                  <a:lnTo>
                    <a:pt x="78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90" y="20"/>
                  </a:lnTo>
                  <a:lnTo>
                    <a:pt x="93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3"/>
                  </a:lnTo>
                  <a:lnTo>
                    <a:pt x="93" y="25"/>
                  </a:lnTo>
                  <a:lnTo>
                    <a:pt x="92" y="26"/>
                  </a:lnTo>
                  <a:lnTo>
                    <a:pt x="94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31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3" y="32"/>
                  </a:lnTo>
                  <a:lnTo>
                    <a:pt x="92" y="32"/>
                  </a:lnTo>
                  <a:lnTo>
                    <a:pt x="93" y="33"/>
                  </a:lnTo>
                  <a:lnTo>
                    <a:pt x="94" y="33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7"/>
                  </a:lnTo>
                  <a:lnTo>
                    <a:pt x="94" y="38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9" y="36"/>
                  </a:lnTo>
                  <a:lnTo>
                    <a:pt x="100" y="36"/>
                  </a:lnTo>
                  <a:lnTo>
                    <a:pt x="101" y="37"/>
                  </a:lnTo>
                  <a:lnTo>
                    <a:pt x="102" y="41"/>
                  </a:lnTo>
                  <a:lnTo>
                    <a:pt x="101" y="42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8" name="Freeform 62"/>
            <p:cNvSpPr>
              <a:spLocks/>
            </p:cNvSpPr>
            <p:nvPr/>
          </p:nvSpPr>
          <p:spPr bwMode="auto">
            <a:xfrm>
              <a:off x="4233" y="2350"/>
              <a:ext cx="353" cy="258"/>
            </a:xfrm>
            <a:custGeom>
              <a:avLst/>
              <a:gdLst>
                <a:gd name="T0" fmla="*/ 5495 w 69"/>
                <a:gd name="T1" fmla="*/ 6114 h 53"/>
                <a:gd name="T2" fmla="*/ 5075 w 69"/>
                <a:gd name="T3" fmla="*/ 5997 h 53"/>
                <a:gd name="T4" fmla="*/ 4947 w 69"/>
                <a:gd name="T5" fmla="*/ 5545 h 53"/>
                <a:gd name="T6" fmla="*/ 4425 w 69"/>
                <a:gd name="T7" fmla="*/ 5072 h 53"/>
                <a:gd name="T8" fmla="*/ 4159 w 69"/>
                <a:gd name="T9" fmla="*/ 4503 h 53"/>
                <a:gd name="T10" fmla="*/ 3873 w 69"/>
                <a:gd name="T11" fmla="*/ 4264 h 53"/>
                <a:gd name="T12" fmla="*/ 3351 w 69"/>
                <a:gd name="T13" fmla="*/ 3933 h 53"/>
                <a:gd name="T14" fmla="*/ 3090 w 69"/>
                <a:gd name="T15" fmla="*/ 3695 h 53"/>
                <a:gd name="T16" fmla="*/ 2957 w 69"/>
                <a:gd name="T17" fmla="*/ 3461 h 53"/>
                <a:gd name="T18" fmla="*/ 2016 w 69"/>
                <a:gd name="T19" fmla="*/ 2892 h 53"/>
                <a:gd name="T20" fmla="*/ 1755 w 69"/>
                <a:gd name="T21" fmla="*/ 2653 h 53"/>
                <a:gd name="T22" fmla="*/ 1335 w 69"/>
                <a:gd name="T23" fmla="*/ 2181 h 53"/>
                <a:gd name="T24" fmla="*/ 1074 w 69"/>
                <a:gd name="T25" fmla="*/ 1850 h 53"/>
                <a:gd name="T26" fmla="*/ 133 w 69"/>
                <a:gd name="T27" fmla="*/ 1611 h 53"/>
                <a:gd name="T28" fmla="*/ 133 w 69"/>
                <a:gd name="T29" fmla="*/ 1163 h 53"/>
                <a:gd name="T30" fmla="*/ 394 w 69"/>
                <a:gd name="T31" fmla="*/ 925 h 53"/>
                <a:gd name="T32" fmla="*/ 394 w 69"/>
                <a:gd name="T33" fmla="*/ 808 h 53"/>
                <a:gd name="T34" fmla="*/ 1074 w 69"/>
                <a:gd name="T35" fmla="*/ 570 h 53"/>
                <a:gd name="T36" fmla="*/ 1596 w 69"/>
                <a:gd name="T37" fmla="*/ 355 h 53"/>
                <a:gd name="T38" fmla="*/ 1755 w 69"/>
                <a:gd name="T39" fmla="*/ 239 h 53"/>
                <a:gd name="T40" fmla="*/ 4159 w 69"/>
                <a:gd name="T41" fmla="*/ 117 h 53"/>
                <a:gd name="T42" fmla="*/ 4159 w 69"/>
                <a:gd name="T43" fmla="*/ 239 h 53"/>
                <a:gd name="T44" fmla="*/ 4686 w 69"/>
                <a:gd name="T45" fmla="*/ 448 h 53"/>
                <a:gd name="T46" fmla="*/ 6830 w 69"/>
                <a:gd name="T47" fmla="*/ 448 h 53"/>
                <a:gd name="T48" fmla="*/ 9106 w 69"/>
                <a:gd name="T49" fmla="*/ 1967 h 53"/>
                <a:gd name="T50" fmla="*/ 8845 w 69"/>
                <a:gd name="T51" fmla="*/ 2181 h 53"/>
                <a:gd name="T52" fmla="*/ 8426 w 69"/>
                <a:gd name="T53" fmla="*/ 2775 h 53"/>
                <a:gd name="T54" fmla="*/ 8298 w 69"/>
                <a:gd name="T55" fmla="*/ 3223 h 53"/>
                <a:gd name="T56" fmla="*/ 8298 w 69"/>
                <a:gd name="T57" fmla="*/ 3461 h 53"/>
                <a:gd name="T58" fmla="*/ 8037 w 69"/>
                <a:gd name="T59" fmla="*/ 3578 h 53"/>
                <a:gd name="T60" fmla="*/ 7904 w 69"/>
                <a:gd name="T61" fmla="*/ 3816 h 53"/>
                <a:gd name="T62" fmla="*/ 7643 w 69"/>
                <a:gd name="T63" fmla="*/ 4031 h 53"/>
                <a:gd name="T64" fmla="*/ 7091 w 69"/>
                <a:gd name="T65" fmla="*/ 4503 h 53"/>
                <a:gd name="T66" fmla="*/ 6702 w 69"/>
                <a:gd name="T67" fmla="*/ 4741 h 53"/>
                <a:gd name="T68" fmla="*/ 6569 w 69"/>
                <a:gd name="T69" fmla="*/ 4951 h 53"/>
                <a:gd name="T70" fmla="*/ 6149 w 69"/>
                <a:gd name="T71" fmla="*/ 5072 h 53"/>
                <a:gd name="T72" fmla="*/ 6149 w 69"/>
                <a:gd name="T73" fmla="*/ 5189 h 53"/>
                <a:gd name="T74" fmla="*/ 6021 w 69"/>
                <a:gd name="T75" fmla="*/ 5428 h 53"/>
                <a:gd name="T76" fmla="*/ 5761 w 69"/>
                <a:gd name="T77" fmla="*/ 5545 h 53"/>
                <a:gd name="T78" fmla="*/ 5761 w 69"/>
                <a:gd name="T79" fmla="*/ 5545 h 53"/>
                <a:gd name="T80" fmla="*/ 5761 w 69"/>
                <a:gd name="T81" fmla="*/ 5661 h 53"/>
                <a:gd name="T82" fmla="*/ 5888 w 69"/>
                <a:gd name="T83" fmla="*/ 5759 h 53"/>
                <a:gd name="T84" fmla="*/ 5628 w 69"/>
                <a:gd name="T85" fmla="*/ 5876 h 53"/>
                <a:gd name="T86" fmla="*/ 5495 w 69"/>
                <a:gd name="T87" fmla="*/ 5997 h 5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9"/>
                <a:gd name="T133" fmla="*/ 0 h 53"/>
                <a:gd name="T134" fmla="*/ 69 w 69"/>
                <a:gd name="T135" fmla="*/ 53 h 5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9" h="53">
                  <a:moveTo>
                    <a:pt x="41" y="52"/>
                  </a:moveTo>
                  <a:lnTo>
                    <a:pt x="41" y="53"/>
                  </a:lnTo>
                  <a:lnTo>
                    <a:pt x="39" y="52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7" y="48"/>
                  </a:lnTo>
                  <a:lnTo>
                    <a:pt x="35" y="45"/>
                  </a:lnTo>
                  <a:lnTo>
                    <a:pt x="33" y="44"/>
                  </a:lnTo>
                  <a:lnTo>
                    <a:pt x="32" y="41"/>
                  </a:lnTo>
                  <a:lnTo>
                    <a:pt x="31" y="39"/>
                  </a:lnTo>
                  <a:lnTo>
                    <a:pt x="30" y="37"/>
                  </a:lnTo>
                  <a:lnTo>
                    <a:pt x="29" y="37"/>
                  </a:lnTo>
                  <a:lnTo>
                    <a:pt x="26" y="36"/>
                  </a:lnTo>
                  <a:lnTo>
                    <a:pt x="25" y="34"/>
                  </a:lnTo>
                  <a:lnTo>
                    <a:pt x="23" y="33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19" y="29"/>
                  </a:lnTo>
                  <a:lnTo>
                    <a:pt x="15" y="25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1" y="21"/>
                  </a:lnTo>
                  <a:lnTo>
                    <a:pt x="10" y="19"/>
                  </a:lnTo>
                  <a:lnTo>
                    <a:pt x="8" y="17"/>
                  </a:lnTo>
                  <a:lnTo>
                    <a:pt x="8" y="16"/>
                  </a:lnTo>
                  <a:lnTo>
                    <a:pt x="5" y="16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9"/>
                  </a:lnTo>
                  <a:lnTo>
                    <a:pt x="3" y="8"/>
                  </a:lnTo>
                  <a:lnTo>
                    <a:pt x="3" y="7"/>
                  </a:lnTo>
                  <a:lnTo>
                    <a:pt x="7" y="5"/>
                  </a:lnTo>
                  <a:lnTo>
                    <a:pt x="8" y="5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31" y="2"/>
                  </a:lnTo>
                  <a:lnTo>
                    <a:pt x="32" y="1"/>
                  </a:lnTo>
                  <a:lnTo>
                    <a:pt x="35" y="4"/>
                  </a:lnTo>
                  <a:lnTo>
                    <a:pt x="36" y="6"/>
                  </a:lnTo>
                  <a:lnTo>
                    <a:pt x="51" y="4"/>
                  </a:lnTo>
                  <a:lnTo>
                    <a:pt x="69" y="16"/>
                  </a:lnTo>
                  <a:lnTo>
                    <a:pt x="68" y="17"/>
                  </a:lnTo>
                  <a:lnTo>
                    <a:pt x="67" y="18"/>
                  </a:lnTo>
                  <a:lnTo>
                    <a:pt x="66" y="19"/>
                  </a:lnTo>
                  <a:lnTo>
                    <a:pt x="63" y="23"/>
                  </a:lnTo>
                  <a:lnTo>
                    <a:pt x="63" y="24"/>
                  </a:lnTo>
                  <a:lnTo>
                    <a:pt x="62" y="26"/>
                  </a:lnTo>
                  <a:lnTo>
                    <a:pt x="62" y="28"/>
                  </a:lnTo>
                  <a:lnTo>
                    <a:pt x="62" y="29"/>
                  </a:lnTo>
                  <a:lnTo>
                    <a:pt x="62" y="30"/>
                  </a:lnTo>
                  <a:lnTo>
                    <a:pt x="61" y="31"/>
                  </a:lnTo>
                  <a:lnTo>
                    <a:pt x="60" y="31"/>
                  </a:lnTo>
                  <a:lnTo>
                    <a:pt x="59" y="32"/>
                  </a:lnTo>
                  <a:lnTo>
                    <a:pt x="59" y="33"/>
                  </a:lnTo>
                  <a:lnTo>
                    <a:pt x="58" y="34"/>
                  </a:lnTo>
                  <a:lnTo>
                    <a:pt x="57" y="35"/>
                  </a:lnTo>
                  <a:lnTo>
                    <a:pt x="55" y="37"/>
                  </a:lnTo>
                  <a:lnTo>
                    <a:pt x="53" y="39"/>
                  </a:lnTo>
                  <a:lnTo>
                    <a:pt x="52" y="40"/>
                  </a:lnTo>
                  <a:lnTo>
                    <a:pt x="50" y="41"/>
                  </a:lnTo>
                  <a:lnTo>
                    <a:pt x="50" y="42"/>
                  </a:lnTo>
                  <a:lnTo>
                    <a:pt x="49" y="43"/>
                  </a:lnTo>
                  <a:lnTo>
                    <a:pt x="47" y="44"/>
                  </a:lnTo>
                  <a:lnTo>
                    <a:pt x="46" y="44"/>
                  </a:lnTo>
                  <a:lnTo>
                    <a:pt x="46" y="45"/>
                  </a:lnTo>
                  <a:lnTo>
                    <a:pt x="45" y="47"/>
                  </a:lnTo>
                  <a:lnTo>
                    <a:pt x="44" y="48"/>
                  </a:lnTo>
                  <a:lnTo>
                    <a:pt x="43" y="48"/>
                  </a:lnTo>
                  <a:lnTo>
                    <a:pt x="43" y="49"/>
                  </a:lnTo>
                  <a:lnTo>
                    <a:pt x="44" y="49"/>
                  </a:lnTo>
                  <a:lnTo>
                    <a:pt x="44" y="50"/>
                  </a:lnTo>
                  <a:lnTo>
                    <a:pt x="43" y="50"/>
                  </a:lnTo>
                  <a:lnTo>
                    <a:pt x="42" y="51"/>
                  </a:lnTo>
                  <a:lnTo>
                    <a:pt x="41" y="5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9" name="Freeform 63"/>
            <p:cNvSpPr>
              <a:spLocks/>
            </p:cNvSpPr>
            <p:nvPr/>
          </p:nvSpPr>
          <p:spPr bwMode="auto">
            <a:xfrm>
              <a:off x="4074" y="2384"/>
              <a:ext cx="375" cy="376"/>
            </a:xfrm>
            <a:custGeom>
              <a:avLst/>
              <a:gdLst>
                <a:gd name="T0" fmla="*/ 1212 w 73"/>
                <a:gd name="T1" fmla="*/ 4771 h 77"/>
                <a:gd name="T2" fmla="*/ 1505 w 73"/>
                <a:gd name="T3" fmla="*/ 5127 h 77"/>
                <a:gd name="T4" fmla="*/ 1767 w 73"/>
                <a:gd name="T5" fmla="*/ 5367 h 77"/>
                <a:gd name="T6" fmla="*/ 1767 w 73"/>
                <a:gd name="T7" fmla="*/ 5699 h 77"/>
                <a:gd name="T8" fmla="*/ 1901 w 73"/>
                <a:gd name="T9" fmla="*/ 5816 h 77"/>
                <a:gd name="T10" fmla="*/ 1767 w 73"/>
                <a:gd name="T11" fmla="*/ 6416 h 77"/>
                <a:gd name="T12" fmla="*/ 1634 w 73"/>
                <a:gd name="T13" fmla="*/ 6988 h 77"/>
                <a:gd name="T14" fmla="*/ 1901 w 73"/>
                <a:gd name="T15" fmla="*/ 7916 h 77"/>
                <a:gd name="T16" fmla="*/ 2163 w 73"/>
                <a:gd name="T17" fmla="*/ 8272 h 77"/>
                <a:gd name="T18" fmla="*/ 2296 w 73"/>
                <a:gd name="T19" fmla="*/ 8609 h 77"/>
                <a:gd name="T20" fmla="*/ 2430 w 73"/>
                <a:gd name="T21" fmla="*/ 8848 h 77"/>
                <a:gd name="T22" fmla="*/ 7865 w 73"/>
                <a:gd name="T23" fmla="*/ 8848 h 77"/>
                <a:gd name="T24" fmla="*/ 8127 w 73"/>
                <a:gd name="T25" fmla="*/ 8965 h 77"/>
                <a:gd name="T26" fmla="*/ 7998 w 73"/>
                <a:gd name="T27" fmla="*/ 8272 h 77"/>
                <a:gd name="T28" fmla="*/ 8127 w 73"/>
                <a:gd name="T29" fmla="*/ 8038 h 77"/>
                <a:gd name="T30" fmla="*/ 8682 w 73"/>
                <a:gd name="T31" fmla="*/ 8038 h 77"/>
                <a:gd name="T32" fmla="*/ 9077 w 73"/>
                <a:gd name="T33" fmla="*/ 8038 h 77"/>
                <a:gd name="T34" fmla="*/ 9077 w 73"/>
                <a:gd name="T35" fmla="*/ 7559 h 77"/>
                <a:gd name="T36" fmla="*/ 9077 w 73"/>
                <a:gd name="T37" fmla="*/ 7227 h 77"/>
                <a:gd name="T38" fmla="*/ 9339 w 73"/>
                <a:gd name="T39" fmla="*/ 6177 h 77"/>
                <a:gd name="T40" fmla="*/ 9632 w 73"/>
                <a:gd name="T41" fmla="*/ 5581 h 77"/>
                <a:gd name="T42" fmla="*/ 9894 w 73"/>
                <a:gd name="T43" fmla="*/ 5484 h 77"/>
                <a:gd name="T44" fmla="*/ 9894 w 73"/>
                <a:gd name="T45" fmla="*/ 5367 h 77"/>
                <a:gd name="T46" fmla="*/ 9765 w 73"/>
                <a:gd name="T47" fmla="*/ 5367 h 77"/>
                <a:gd name="T48" fmla="*/ 9339 w 73"/>
                <a:gd name="T49" fmla="*/ 5244 h 77"/>
                <a:gd name="T50" fmla="*/ 9211 w 73"/>
                <a:gd name="T51" fmla="*/ 4771 h 77"/>
                <a:gd name="T52" fmla="*/ 8682 w 73"/>
                <a:gd name="T53" fmla="*/ 4317 h 77"/>
                <a:gd name="T54" fmla="*/ 8394 w 73"/>
                <a:gd name="T55" fmla="*/ 3721 h 77"/>
                <a:gd name="T56" fmla="*/ 8127 w 73"/>
                <a:gd name="T57" fmla="*/ 3482 h 77"/>
                <a:gd name="T58" fmla="*/ 7598 w 73"/>
                <a:gd name="T59" fmla="*/ 3150 h 77"/>
                <a:gd name="T60" fmla="*/ 7310 w 73"/>
                <a:gd name="T61" fmla="*/ 2910 h 77"/>
                <a:gd name="T62" fmla="*/ 7176 w 73"/>
                <a:gd name="T63" fmla="*/ 2671 h 77"/>
                <a:gd name="T64" fmla="*/ 6226 w 73"/>
                <a:gd name="T65" fmla="*/ 2100 h 77"/>
                <a:gd name="T66" fmla="*/ 5964 w 73"/>
                <a:gd name="T67" fmla="*/ 1860 h 77"/>
                <a:gd name="T68" fmla="*/ 5568 w 73"/>
                <a:gd name="T69" fmla="*/ 1406 h 77"/>
                <a:gd name="T70" fmla="*/ 5276 w 73"/>
                <a:gd name="T71" fmla="*/ 1050 h 77"/>
                <a:gd name="T72" fmla="*/ 4325 w 73"/>
                <a:gd name="T73" fmla="*/ 811 h 77"/>
                <a:gd name="T74" fmla="*/ 4325 w 73"/>
                <a:gd name="T75" fmla="*/ 356 h 77"/>
                <a:gd name="T76" fmla="*/ 4618 w 73"/>
                <a:gd name="T77" fmla="*/ 117 h 77"/>
                <a:gd name="T78" fmla="*/ 4618 w 73"/>
                <a:gd name="T79" fmla="*/ 0 h 77"/>
                <a:gd name="T80" fmla="*/ 0 w 73"/>
                <a:gd name="T81" fmla="*/ 571 h 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3"/>
                <a:gd name="T124" fmla="*/ 0 h 77"/>
                <a:gd name="T125" fmla="*/ 73 w 73"/>
                <a:gd name="T126" fmla="*/ 77 h 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3" h="77">
                  <a:moveTo>
                    <a:pt x="0" y="5"/>
                  </a:moveTo>
                  <a:lnTo>
                    <a:pt x="9" y="41"/>
                  </a:lnTo>
                  <a:lnTo>
                    <a:pt x="10" y="42"/>
                  </a:lnTo>
                  <a:lnTo>
                    <a:pt x="11" y="44"/>
                  </a:lnTo>
                  <a:lnTo>
                    <a:pt x="12" y="45"/>
                  </a:lnTo>
                  <a:lnTo>
                    <a:pt x="13" y="46"/>
                  </a:lnTo>
                  <a:lnTo>
                    <a:pt x="14" y="47"/>
                  </a:lnTo>
                  <a:lnTo>
                    <a:pt x="13" y="49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3" y="52"/>
                  </a:lnTo>
                  <a:lnTo>
                    <a:pt x="13" y="55"/>
                  </a:lnTo>
                  <a:lnTo>
                    <a:pt x="12" y="57"/>
                  </a:lnTo>
                  <a:lnTo>
                    <a:pt x="12" y="60"/>
                  </a:lnTo>
                  <a:lnTo>
                    <a:pt x="14" y="63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16" y="71"/>
                  </a:lnTo>
                  <a:lnTo>
                    <a:pt x="16" y="72"/>
                  </a:lnTo>
                  <a:lnTo>
                    <a:pt x="17" y="74"/>
                  </a:lnTo>
                  <a:lnTo>
                    <a:pt x="17" y="75"/>
                  </a:lnTo>
                  <a:lnTo>
                    <a:pt x="18" y="76"/>
                  </a:lnTo>
                  <a:lnTo>
                    <a:pt x="57" y="74"/>
                  </a:lnTo>
                  <a:lnTo>
                    <a:pt x="58" y="76"/>
                  </a:lnTo>
                  <a:lnTo>
                    <a:pt x="60" y="77"/>
                  </a:lnTo>
                  <a:lnTo>
                    <a:pt x="60" y="75"/>
                  </a:lnTo>
                  <a:lnTo>
                    <a:pt x="59" y="71"/>
                  </a:lnTo>
                  <a:lnTo>
                    <a:pt x="60" y="70"/>
                  </a:lnTo>
                  <a:lnTo>
                    <a:pt x="60" y="69"/>
                  </a:lnTo>
                  <a:lnTo>
                    <a:pt x="61" y="68"/>
                  </a:lnTo>
                  <a:lnTo>
                    <a:pt x="64" y="69"/>
                  </a:lnTo>
                  <a:lnTo>
                    <a:pt x="66" y="69"/>
                  </a:lnTo>
                  <a:lnTo>
                    <a:pt x="67" y="69"/>
                  </a:lnTo>
                  <a:lnTo>
                    <a:pt x="67" y="66"/>
                  </a:lnTo>
                  <a:lnTo>
                    <a:pt x="67" y="65"/>
                  </a:lnTo>
                  <a:lnTo>
                    <a:pt x="67" y="63"/>
                  </a:lnTo>
                  <a:lnTo>
                    <a:pt x="67" y="62"/>
                  </a:lnTo>
                  <a:lnTo>
                    <a:pt x="69" y="56"/>
                  </a:lnTo>
                  <a:lnTo>
                    <a:pt x="69" y="53"/>
                  </a:lnTo>
                  <a:lnTo>
                    <a:pt x="70" y="51"/>
                  </a:lnTo>
                  <a:lnTo>
                    <a:pt x="71" y="48"/>
                  </a:lnTo>
                  <a:lnTo>
                    <a:pt x="73" y="47"/>
                  </a:lnTo>
                  <a:lnTo>
                    <a:pt x="73" y="46"/>
                  </a:lnTo>
                  <a:lnTo>
                    <a:pt x="72" y="45"/>
                  </a:lnTo>
                  <a:lnTo>
                    <a:pt x="72" y="46"/>
                  </a:lnTo>
                  <a:lnTo>
                    <a:pt x="70" y="45"/>
                  </a:lnTo>
                  <a:lnTo>
                    <a:pt x="69" y="45"/>
                  </a:lnTo>
                  <a:lnTo>
                    <a:pt x="69" y="44"/>
                  </a:lnTo>
                  <a:lnTo>
                    <a:pt x="68" y="41"/>
                  </a:lnTo>
                  <a:lnTo>
                    <a:pt x="66" y="38"/>
                  </a:lnTo>
                  <a:lnTo>
                    <a:pt x="64" y="37"/>
                  </a:lnTo>
                  <a:lnTo>
                    <a:pt x="63" y="34"/>
                  </a:lnTo>
                  <a:lnTo>
                    <a:pt x="62" y="32"/>
                  </a:lnTo>
                  <a:lnTo>
                    <a:pt x="61" y="30"/>
                  </a:lnTo>
                  <a:lnTo>
                    <a:pt x="60" y="30"/>
                  </a:lnTo>
                  <a:lnTo>
                    <a:pt x="57" y="29"/>
                  </a:lnTo>
                  <a:lnTo>
                    <a:pt x="56" y="27"/>
                  </a:lnTo>
                  <a:lnTo>
                    <a:pt x="54" y="26"/>
                  </a:lnTo>
                  <a:lnTo>
                    <a:pt x="54" y="25"/>
                  </a:lnTo>
                  <a:lnTo>
                    <a:pt x="53" y="23"/>
                  </a:lnTo>
                  <a:lnTo>
                    <a:pt x="50" y="22"/>
                  </a:lnTo>
                  <a:lnTo>
                    <a:pt x="46" y="18"/>
                  </a:lnTo>
                  <a:lnTo>
                    <a:pt x="44" y="17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1" y="12"/>
                  </a:lnTo>
                  <a:lnTo>
                    <a:pt x="39" y="10"/>
                  </a:lnTo>
                  <a:lnTo>
                    <a:pt x="39" y="9"/>
                  </a:lnTo>
                  <a:lnTo>
                    <a:pt x="36" y="9"/>
                  </a:lnTo>
                  <a:lnTo>
                    <a:pt x="32" y="7"/>
                  </a:lnTo>
                  <a:lnTo>
                    <a:pt x="31" y="6"/>
                  </a:lnTo>
                  <a:lnTo>
                    <a:pt x="32" y="3"/>
                  </a:lnTo>
                  <a:lnTo>
                    <a:pt x="33" y="2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13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0" name="Freeform 64"/>
            <p:cNvSpPr>
              <a:spLocks/>
            </p:cNvSpPr>
            <p:nvPr/>
          </p:nvSpPr>
          <p:spPr bwMode="auto">
            <a:xfrm>
              <a:off x="4427" y="1916"/>
              <a:ext cx="318" cy="141"/>
            </a:xfrm>
            <a:custGeom>
              <a:avLst/>
              <a:gdLst>
                <a:gd name="T0" fmla="*/ 4867 w 62"/>
                <a:gd name="T1" fmla="*/ 238 h 29"/>
                <a:gd name="T2" fmla="*/ 262 w 62"/>
                <a:gd name="T3" fmla="*/ 1964 h 29"/>
                <a:gd name="T4" fmla="*/ 554 w 62"/>
                <a:gd name="T5" fmla="*/ 1843 h 29"/>
                <a:gd name="T6" fmla="*/ 1077 w 62"/>
                <a:gd name="T7" fmla="*/ 1488 h 29"/>
                <a:gd name="T8" fmla="*/ 1344 w 62"/>
                <a:gd name="T9" fmla="*/ 1254 h 29"/>
                <a:gd name="T10" fmla="*/ 1472 w 62"/>
                <a:gd name="T11" fmla="*/ 1157 h 29"/>
                <a:gd name="T12" fmla="*/ 1893 w 62"/>
                <a:gd name="T13" fmla="*/ 1040 h 29"/>
                <a:gd name="T14" fmla="*/ 2554 w 62"/>
                <a:gd name="T15" fmla="*/ 802 h 29"/>
                <a:gd name="T16" fmla="*/ 2841 w 62"/>
                <a:gd name="T17" fmla="*/ 924 h 29"/>
                <a:gd name="T18" fmla="*/ 3103 w 62"/>
                <a:gd name="T19" fmla="*/ 924 h 29"/>
                <a:gd name="T20" fmla="*/ 3370 w 62"/>
                <a:gd name="T21" fmla="*/ 1371 h 29"/>
                <a:gd name="T22" fmla="*/ 3631 w 62"/>
                <a:gd name="T23" fmla="*/ 1371 h 29"/>
                <a:gd name="T24" fmla="*/ 3631 w 62"/>
                <a:gd name="T25" fmla="*/ 1609 h 29"/>
                <a:gd name="T26" fmla="*/ 4185 w 62"/>
                <a:gd name="T27" fmla="*/ 1726 h 29"/>
                <a:gd name="T28" fmla="*/ 4575 w 62"/>
                <a:gd name="T29" fmla="*/ 1964 h 29"/>
                <a:gd name="T30" fmla="*/ 4734 w 62"/>
                <a:gd name="T31" fmla="*/ 2173 h 29"/>
                <a:gd name="T32" fmla="*/ 4314 w 62"/>
                <a:gd name="T33" fmla="*/ 2883 h 29"/>
                <a:gd name="T34" fmla="*/ 4734 w 62"/>
                <a:gd name="T35" fmla="*/ 3097 h 29"/>
                <a:gd name="T36" fmla="*/ 5129 w 62"/>
                <a:gd name="T37" fmla="*/ 3214 h 29"/>
                <a:gd name="T38" fmla="*/ 5262 w 62"/>
                <a:gd name="T39" fmla="*/ 3214 h 29"/>
                <a:gd name="T40" fmla="*/ 5657 w 62"/>
                <a:gd name="T41" fmla="*/ 3097 h 29"/>
                <a:gd name="T42" fmla="*/ 6206 w 62"/>
                <a:gd name="T43" fmla="*/ 3335 h 29"/>
                <a:gd name="T44" fmla="*/ 6339 w 62"/>
                <a:gd name="T45" fmla="*/ 3214 h 29"/>
                <a:gd name="T46" fmla="*/ 6078 w 62"/>
                <a:gd name="T47" fmla="*/ 2980 h 29"/>
                <a:gd name="T48" fmla="*/ 5945 w 62"/>
                <a:gd name="T49" fmla="*/ 2883 h 29"/>
                <a:gd name="T50" fmla="*/ 6078 w 62"/>
                <a:gd name="T51" fmla="*/ 2767 h 29"/>
                <a:gd name="T52" fmla="*/ 5945 w 62"/>
                <a:gd name="T53" fmla="*/ 2650 h 29"/>
                <a:gd name="T54" fmla="*/ 5524 w 62"/>
                <a:gd name="T55" fmla="*/ 2173 h 29"/>
                <a:gd name="T56" fmla="*/ 5524 w 62"/>
                <a:gd name="T57" fmla="*/ 1843 h 29"/>
                <a:gd name="T58" fmla="*/ 5524 w 62"/>
                <a:gd name="T59" fmla="*/ 1371 h 29"/>
                <a:gd name="T60" fmla="*/ 5524 w 62"/>
                <a:gd name="T61" fmla="*/ 1157 h 29"/>
                <a:gd name="T62" fmla="*/ 5524 w 62"/>
                <a:gd name="T63" fmla="*/ 1040 h 29"/>
                <a:gd name="T64" fmla="*/ 5945 w 62"/>
                <a:gd name="T65" fmla="*/ 686 h 29"/>
                <a:gd name="T66" fmla="*/ 6078 w 62"/>
                <a:gd name="T67" fmla="*/ 447 h 29"/>
                <a:gd name="T68" fmla="*/ 6339 w 62"/>
                <a:gd name="T69" fmla="*/ 447 h 29"/>
                <a:gd name="T70" fmla="*/ 6078 w 62"/>
                <a:gd name="T71" fmla="*/ 924 h 29"/>
                <a:gd name="T72" fmla="*/ 5945 w 62"/>
                <a:gd name="T73" fmla="*/ 1157 h 29"/>
                <a:gd name="T74" fmla="*/ 6206 w 62"/>
                <a:gd name="T75" fmla="*/ 1371 h 29"/>
                <a:gd name="T76" fmla="*/ 6206 w 62"/>
                <a:gd name="T77" fmla="*/ 1843 h 29"/>
                <a:gd name="T78" fmla="*/ 6078 w 62"/>
                <a:gd name="T79" fmla="*/ 2081 h 29"/>
                <a:gd name="T80" fmla="*/ 6206 w 62"/>
                <a:gd name="T81" fmla="*/ 2173 h 29"/>
                <a:gd name="T82" fmla="*/ 6206 w 62"/>
                <a:gd name="T83" fmla="*/ 2412 h 29"/>
                <a:gd name="T84" fmla="*/ 6339 w 62"/>
                <a:gd name="T85" fmla="*/ 2767 h 29"/>
                <a:gd name="T86" fmla="*/ 6734 w 62"/>
                <a:gd name="T87" fmla="*/ 2883 h 29"/>
                <a:gd name="T88" fmla="*/ 7022 w 62"/>
                <a:gd name="T89" fmla="*/ 2767 h 29"/>
                <a:gd name="T90" fmla="*/ 7022 w 62"/>
                <a:gd name="T91" fmla="*/ 2980 h 29"/>
                <a:gd name="T92" fmla="*/ 7155 w 62"/>
                <a:gd name="T93" fmla="*/ 3214 h 29"/>
                <a:gd name="T94" fmla="*/ 7417 w 62"/>
                <a:gd name="T95" fmla="*/ 3335 h 29"/>
                <a:gd name="T96" fmla="*/ 7550 w 62"/>
                <a:gd name="T97" fmla="*/ 3214 h 29"/>
                <a:gd name="T98" fmla="*/ 8232 w 62"/>
                <a:gd name="T99" fmla="*/ 2980 h 29"/>
                <a:gd name="T100" fmla="*/ 8365 w 62"/>
                <a:gd name="T101" fmla="*/ 2173 h 29"/>
                <a:gd name="T102" fmla="*/ 7288 w 62"/>
                <a:gd name="T103" fmla="*/ 2412 h 29"/>
                <a:gd name="T104" fmla="*/ 6339 w 62"/>
                <a:gd name="T105" fmla="*/ 0 h 2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2"/>
                <a:gd name="T160" fmla="*/ 0 h 29"/>
                <a:gd name="T161" fmla="*/ 62 w 62"/>
                <a:gd name="T162" fmla="*/ 29 h 2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2" h="29">
                  <a:moveTo>
                    <a:pt x="47" y="0"/>
                  </a:moveTo>
                  <a:lnTo>
                    <a:pt x="36" y="2"/>
                  </a:lnTo>
                  <a:lnTo>
                    <a:pt x="0" y="9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5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7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3" y="23"/>
                  </a:lnTo>
                  <a:lnTo>
                    <a:pt x="32" y="25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7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7" y="28"/>
                  </a:lnTo>
                  <a:lnTo>
                    <a:pt x="46" y="28"/>
                  </a:lnTo>
                  <a:lnTo>
                    <a:pt x="45" y="26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5" y="24"/>
                  </a:lnTo>
                  <a:lnTo>
                    <a:pt x="44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2"/>
                  </a:lnTo>
                  <a:lnTo>
                    <a:pt x="41" y="11"/>
                  </a:lnTo>
                  <a:lnTo>
                    <a:pt x="41" y="10"/>
                  </a:lnTo>
                  <a:lnTo>
                    <a:pt x="41" y="9"/>
                  </a:lnTo>
                  <a:lnTo>
                    <a:pt x="42" y="8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6" y="6"/>
                  </a:lnTo>
                  <a:lnTo>
                    <a:pt x="45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4" y="17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7" y="24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4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3" y="28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19"/>
                  </a:lnTo>
                  <a:lnTo>
                    <a:pt x="54" y="2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1" name="Freeform 65"/>
            <p:cNvSpPr>
              <a:spLocks/>
            </p:cNvSpPr>
            <p:nvPr/>
          </p:nvSpPr>
          <p:spPr bwMode="auto">
            <a:xfrm>
              <a:off x="4669" y="1901"/>
              <a:ext cx="76" cy="117"/>
            </a:xfrm>
            <a:custGeom>
              <a:avLst/>
              <a:gdLst>
                <a:gd name="T0" fmla="*/ 1951 w 15"/>
                <a:gd name="T1" fmla="*/ 2545 h 24"/>
                <a:gd name="T2" fmla="*/ 1951 w 15"/>
                <a:gd name="T3" fmla="*/ 2330 h 24"/>
                <a:gd name="T4" fmla="*/ 1824 w 15"/>
                <a:gd name="T5" fmla="*/ 2091 h 24"/>
                <a:gd name="T6" fmla="*/ 1566 w 15"/>
                <a:gd name="T7" fmla="*/ 1853 h 24"/>
                <a:gd name="T8" fmla="*/ 1307 w 15"/>
                <a:gd name="T9" fmla="*/ 1736 h 24"/>
                <a:gd name="T10" fmla="*/ 1181 w 15"/>
                <a:gd name="T11" fmla="*/ 1619 h 24"/>
                <a:gd name="T12" fmla="*/ 1181 w 15"/>
                <a:gd name="T13" fmla="*/ 1380 h 24"/>
                <a:gd name="T14" fmla="*/ 897 w 15"/>
                <a:gd name="T15" fmla="*/ 1048 h 24"/>
                <a:gd name="T16" fmla="*/ 770 w 15"/>
                <a:gd name="T17" fmla="*/ 926 h 24"/>
                <a:gd name="T18" fmla="*/ 643 w 15"/>
                <a:gd name="T19" fmla="*/ 687 h 24"/>
                <a:gd name="T20" fmla="*/ 512 w 15"/>
                <a:gd name="T21" fmla="*/ 570 h 24"/>
                <a:gd name="T22" fmla="*/ 512 w 15"/>
                <a:gd name="T23" fmla="*/ 478 h 24"/>
                <a:gd name="T24" fmla="*/ 512 w 15"/>
                <a:gd name="T25" fmla="*/ 478 h 24"/>
                <a:gd name="T26" fmla="*/ 512 w 15"/>
                <a:gd name="T27" fmla="*/ 356 h 24"/>
                <a:gd name="T28" fmla="*/ 643 w 15"/>
                <a:gd name="T29" fmla="*/ 0 h 24"/>
                <a:gd name="T30" fmla="*/ 512 w 15"/>
                <a:gd name="T31" fmla="*/ 0 h 24"/>
                <a:gd name="T32" fmla="*/ 258 w 15"/>
                <a:gd name="T33" fmla="*/ 0 h 24"/>
                <a:gd name="T34" fmla="*/ 127 w 15"/>
                <a:gd name="T35" fmla="*/ 117 h 24"/>
                <a:gd name="T36" fmla="*/ 127 w 15"/>
                <a:gd name="T37" fmla="*/ 239 h 24"/>
                <a:gd name="T38" fmla="*/ 127 w 15"/>
                <a:gd name="T39" fmla="*/ 356 h 24"/>
                <a:gd name="T40" fmla="*/ 0 w 15"/>
                <a:gd name="T41" fmla="*/ 356 h 24"/>
                <a:gd name="T42" fmla="*/ 897 w 15"/>
                <a:gd name="T43" fmla="*/ 2779 h 24"/>
                <a:gd name="T44" fmla="*/ 1951 w 15"/>
                <a:gd name="T45" fmla="*/ 2545 h 24"/>
                <a:gd name="T46" fmla="*/ 1951 w 15"/>
                <a:gd name="T47" fmla="*/ 2545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"/>
                <a:gd name="T73" fmla="*/ 0 h 24"/>
                <a:gd name="T74" fmla="*/ 15 w 15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" h="24">
                  <a:moveTo>
                    <a:pt x="15" y="22"/>
                  </a:moveTo>
                  <a:lnTo>
                    <a:pt x="15" y="20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7" y="24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2" name="Freeform 66"/>
            <p:cNvSpPr>
              <a:spLocks/>
            </p:cNvSpPr>
            <p:nvPr/>
          </p:nvSpPr>
          <p:spPr bwMode="auto">
            <a:xfrm>
              <a:off x="4689" y="1765"/>
              <a:ext cx="98" cy="205"/>
            </a:xfrm>
            <a:custGeom>
              <a:avLst/>
              <a:gdLst>
                <a:gd name="T0" fmla="*/ 0 w 19"/>
                <a:gd name="T1" fmla="*/ 3597 h 42"/>
                <a:gd name="T2" fmla="*/ 0 w 19"/>
                <a:gd name="T3" fmla="*/ 3714 h 42"/>
                <a:gd name="T4" fmla="*/ 268 w 19"/>
                <a:gd name="T5" fmla="*/ 3954 h 42"/>
                <a:gd name="T6" fmla="*/ 825 w 19"/>
                <a:gd name="T7" fmla="*/ 4310 h 42"/>
                <a:gd name="T8" fmla="*/ 1222 w 19"/>
                <a:gd name="T9" fmla="*/ 4408 h 42"/>
                <a:gd name="T10" fmla="*/ 1382 w 19"/>
                <a:gd name="T11" fmla="*/ 4647 h 42"/>
                <a:gd name="T12" fmla="*/ 1516 w 19"/>
                <a:gd name="T13" fmla="*/ 4886 h 42"/>
                <a:gd name="T14" fmla="*/ 1785 w 19"/>
                <a:gd name="T15" fmla="*/ 4525 h 42"/>
                <a:gd name="T16" fmla="*/ 1914 w 19"/>
                <a:gd name="T17" fmla="*/ 4076 h 42"/>
                <a:gd name="T18" fmla="*/ 2342 w 19"/>
                <a:gd name="T19" fmla="*/ 3480 h 42"/>
                <a:gd name="T20" fmla="*/ 2605 w 19"/>
                <a:gd name="T21" fmla="*/ 3026 h 42"/>
                <a:gd name="T22" fmla="*/ 2476 w 19"/>
                <a:gd name="T23" fmla="*/ 2216 h 42"/>
                <a:gd name="T24" fmla="*/ 2342 w 19"/>
                <a:gd name="T25" fmla="*/ 1498 h 42"/>
                <a:gd name="T26" fmla="*/ 1914 w 19"/>
                <a:gd name="T27" fmla="*/ 1620 h 42"/>
                <a:gd name="T28" fmla="*/ 1785 w 19"/>
                <a:gd name="T29" fmla="*/ 1620 h 42"/>
                <a:gd name="T30" fmla="*/ 1651 w 19"/>
                <a:gd name="T31" fmla="*/ 1620 h 42"/>
                <a:gd name="T32" fmla="*/ 1785 w 19"/>
                <a:gd name="T33" fmla="*/ 1289 h 42"/>
                <a:gd name="T34" fmla="*/ 1914 w 19"/>
                <a:gd name="T35" fmla="*/ 1289 h 42"/>
                <a:gd name="T36" fmla="*/ 2048 w 19"/>
                <a:gd name="T37" fmla="*/ 927 h 42"/>
                <a:gd name="T38" fmla="*/ 2208 w 19"/>
                <a:gd name="T39" fmla="*/ 693 h 42"/>
                <a:gd name="T40" fmla="*/ 557 w 19"/>
                <a:gd name="T41" fmla="*/ 0 h 42"/>
                <a:gd name="T42" fmla="*/ 397 w 19"/>
                <a:gd name="T43" fmla="*/ 239 h 42"/>
                <a:gd name="T44" fmla="*/ 268 w 19"/>
                <a:gd name="T45" fmla="*/ 693 h 42"/>
                <a:gd name="T46" fmla="*/ 0 w 19"/>
                <a:gd name="T47" fmla="*/ 927 h 42"/>
                <a:gd name="T48" fmla="*/ 134 w 19"/>
                <a:gd name="T49" fmla="*/ 1049 h 42"/>
                <a:gd name="T50" fmla="*/ 134 w 19"/>
                <a:gd name="T51" fmla="*/ 1289 h 42"/>
                <a:gd name="T52" fmla="*/ 134 w 19"/>
                <a:gd name="T53" fmla="*/ 1738 h 42"/>
                <a:gd name="T54" fmla="*/ 397 w 19"/>
                <a:gd name="T55" fmla="*/ 1977 h 42"/>
                <a:gd name="T56" fmla="*/ 691 w 19"/>
                <a:gd name="T57" fmla="*/ 2099 h 42"/>
                <a:gd name="T58" fmla="*/ 959 w 19"/>
                <a:gd name="T59" fmla="*/ 2216 h 42"/>
                <a:gd name="T60" fmla="*/ 1222 w 19"/>
                <a:gd name="T61" fmla="*/ 2455 h 42"/>
                <a:gd name="T62" fmla="*/ 557 w 19"/>
                <a:gd name="T63" fmla="*/ 2787 h 42"/>
                <a:gd name="T64" fmla="*/ 134 w 19"/>
                <a:gd name="T65" fmla="*/ 3265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3" name="Freeform 67"/>
            <p:cNvSpPr>
              <a:spLocks/>
            </p:cNvSpPr>
            <p:nvPr/>
          </p:nvSpPr>
          <p:spPr bwMode="auto">
            <a:xfrm>
              <a:off x="4776" y="1672"/>
              <a:ext cx="118" cy="107"/>
            </a:xfrm>
            <a:custGeom>
              <a:avLst/>
              <a:gdLst>
                <a:gd name="T0" fmla="*/ 0 w 23"/>
                <a:gd name="T1" fmla="*/ 447 h 22"/>
                <a:gd name="T2" fmla="*/ 1077 w 23"/>
                <a:gd name="T3" fmla="*/ 238 h 22"/>
                <a:gd name="T4" fmla="*/ 1077 w 23"/>
                <a:gd name="T5" fmla="*/ 355 h 22"/>
                <a:gd name="T6" fmla="*/ 1211 w 23"/>
                <a:gd name="T7" fmla="*/ 355 h 22"/>
                <a:gd name="T8" fmla="*/ 1211 w 23"/>
                <a:gd name="T9" fmla="*/ 355 h 22"/>
                <a:gd name="T10" fmla="*/ 2709 w 23"/>
                <a:gd name="T11" fmla="*/ 0 h 22"/>
                <a:gd name="T12" fmla="*/ 3104 w 23"/>
                <a:gd name="T13" fmla="*/ 1041 h 22"/>
                <a:gd name="T14" fmla="*/ 3104 w 23"/>
                <a:gd name="T15" fmla="*/ 1158 h 22"/>
                <a:gd name="T16" fmla="*/ 2976 w 23"/>
                <a:gd name="T17" fmla="*/ 1158 h 22"/>
                <a:gd name="T18" fmla="*/ 3104 w 23"/>
                <a:gd name="T19" fmla="*/ 1279 h 22"/>
                <a:gd name="T20" fmla="*/ 3104 w 23"/>
                <a:gd name="T21" fmla="*/ 1279 h 22"/>
                <a:gd name="T22" fmla="*/ 2842 w 23"/>
                <a:gd name="T23" fmla="*/ 1372 h 22"/>
                <a:gd name="T24" fmla="*/ 2288 w 23"/>
                <a:gd name="T25" fmla="*/ 1488 h 22"/>
                <a:gd name="T26" fmla="*/ 2160 w 23"/>
                <a:gd name="T27" fmla="*/ 1488 h 22"/>
                <a:gd name="T28" fmla="*/ 2160 w 23"/>
                <a:gd name="T29" fmla="*/ 1488 h 22"/>
                <a:gd name="T30" fmla="*/ 2160 w 23"/>
                <a:gd name="T31" fmla="*/ 1610 h 22"/>
                <a:gd name="T32" fmla="*/ 2160 w 23"/>
                <a:gd name="T33" fmla="*/ 1610 h 22"/>
                <a:gd name="T34" fmla="*/ 1765 w 23"/>
                <a:gd name="T35" fmla="*/ 1727 h 22"/>
                <a:gd name="T36" fmla="*/ 1344 w 23"/>
                <a:gd name="T37" fmla="*/ 1843 h 22"/>
                <a:gd name="T38" fmla="*/ 1344 w 23"/>
                <a:gd name="T39" fmla="*/ 1843 h 22"/>
                <a:gd name="T40" fmla="*/ 1077 w 23"/>
                <a:gd name="T41" fmla="*/ 2082 h 22"/>
                <a:gd name="T42" fmla="*/ 395 w 23"/>
                <a:gd name="T43" fmla="*/ 2412 h 22"/>
                <a:gd name="T44" fmla="*/ 262 w 23"/>
                <a:gd name="T45" fmla="*/ 2529 h 22"/>
                <a:gd name="T46" fmla="*/ 0 w 23"/>
                <a:gd name="T47" fmla="*/ 2412 h 22"/>
                <a:gd name="T48" fmla="*/ 262 w 23"/>
                <a:gd name="T49" fmla="*/ 2174 h 22"/>
                <a:gd name="T50" fmla="*/ 262 w 23"/>
                <a:gd name="T51" fmla="*/ 2082 h 22"/>
                <a:gd name="T52" fmla="*/ 262 w 23"/>
                <a:gd name="T53" fmla="*/ 1965 h 22"/>
                <a:gd name="T54" fmla="*/ 0 w 23"/>
                <a:gd name="T55" fmla="*/ 447 h 22"/>
                <a:gd name="T56" fmla="*/ 0 w 23"/>
                <a:gd name="T57" fmla="*/ 447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4" name="Freeform 68"/>
            <p:cNvSpPr>
              <a:spLocks/>
            </p:cNvSpPr>
            <p:nvPr/>
          </p:nvSpPr>
          <p:spPr bwMode="auto">
            <a:xfrm>
              <a:off x="4771" y="1589"/>
              <a:ext cx="232" cy="112"/>
            </a:xfrm>
            <a:custGeom>
              <a:avLst/>
              <a:gdLst>
                <a:gd name="T0" fmla="*/ 1382 w 45"/>
                <a:gd name="T1" fmla="*/ 808 h 23"/>
                <a:gd name="T2" fmla="*/ 3294 w 45"/>
                <a:gd name="T3" fmla="*/ 355 h 23"/>
                <a:gd name="T4" fmla="*/ 3428 w 45"/>
                <a:gd name="T5" fmla="*/ 355 h 23"/>
                <a:gd name="T6" fmla="*/ 3428 w 45"/>
                <a:gd name="T7" fmla="*/ 239 h 23"/>
                <a:gd name="T8" fmla="*/ 3697 w 45"/>
                <a:gd name="T9" fmla="*/ 0 h 23"/>
                <a:gd name="T10" fmla="*/ 3985 w 45"/>
                <a:gd name="T11" fmla="*/ 0 h 23"/>
                <a:gd name="T12" fmla="*/ 4253 w 45"/>
                <a:gd name="T13" fmla="*/ 355 h 23"/>
                <a:gd name="T14" fmla="*/ 4387 w 45"/>
                <a:gd name="T15" fmla="*/ 570 h 23"/>
                <a:gd name="T16" fmla="*/ 4119 w 45"/>
                <a:gd name="T17" fmla="*/ 808 h 23"/>
                <a:gd name="T18" fmla="*/ 3985 w 45"/>
                <a:gd name="T19" fmla="*/ 1164 h 23"/>
                <a:gd name="T20" fmla="*/ 4516 w 45"/>
                <a:gd name="T21" fmla="*/ 1164 h 23"/>
                <a:gd name="T22" fmla="*/ 4944 w 45"/>
                <a:gd name="T23" fmla="*/ 1729 h 23"/>
                <a:gd name="T24" fmla="*/ 5609 w 45"/>
                <a:gd name="T25" fmla="*/ 1850 h 23"/>
                <a:gd name="T26" fmla="*/ 5903 w 45"/>
                <a:gd name="T27" fmla="*/ 1612 h 23"/>
                <a:gd name="T28" fmla="*/ 5769 w 45"/>
                <a:gd name="T29" fmla="*/ 1373 h 23"/>
                <a:gd name="T30" fmla="*/ 5475 w 45"/>
                <a:gd name="T31" fmla="*/ 1164 h 23"/>
                <a:gd name="T32" fmla="*/ 5769 w 45"/>
                <a:gd name="T33" fmla="*/ 1281 h 23"/>
                <a:gd name="T34" fmla="*/ 6166 w 45"/>
                <a:gd name="T35" fmla="*/ 1850 h 23"/>
                <a:gd name="T36" fmla="*/ 6032 w 45"/>
                <a:gd name="T37" fmla="*/ 1967 h 23"/>
                <a:gd name="T38" fmla="*/ 5475 w 45"/>
                <a:gd name="T39" fmla="*/ 2206 h 23"/>
                <a:gd name="T40" fmla="*/ 5078 w 45"/>
                <a:gd name="T41" fmla="*/ 2420 h 23"/>
                <a:gd name="T42" fmla="*/ 5078 w 45"/>
                <a:gd name="T43" fmla="*/ 2298 h 23"/>
                <a:gd name="T44" fmla="*/ 4944 w 45"/>
                <a:gd name="T45" fmla="*/ 2089 h 23"/>
                <a:gd name="T46" fmla="*/ 4650 w 45"/>
                <a:gd name="T47" fmla="*/ 2537 h 23"/>
                <a:gd name="T48" fmla="*/ 4387 w 45"/>
                <a:gd name="T49" fmla="*/ 2537 h 23"/>
                <a:gd name="T50" fmla="*/ 4387 w 45"/>
                <a:gd name="T51" fmla="*/ 2420 h 23"/>
                <a:gd name="T52" fmla="*/ 4119 w 45"/>
                <a:gd name="T53" fmla="*/ 2298 h 23"/>
                <a:gd name="T54" fmla="*/ 3825 w 45"/>
                <a:gd name="T55" fmla="*/ 2206 h 23"/>
                <a:gd name="T56" fmla="*/ 3697 w 45"/>
                <a:gd name="T57" fmla="*/ 1967 h 23"/>
                <a:gd name="T58" fmla="*/ 2872 w 45"/>
                <a:gd name="T59" fmla="*/ 1967 h 23"/>
                <a:gd name="T60" fmla="*/ 1382 w 45"/>
                <a:gd name="T61" fmla="*/ 2298 h 23"/>
                <a:gd name="T62" fmla="*/ 1222 w 45"/>
                <a:gd name="T63" fmla="*/ 2206 h 23"/>
                <a:gd name="T64" fmla="*/ 0 w 45"/>
                <a:gd name="T65" fmla="*/ 2420 h 23"/>
                <a:gd name="T66" fmla="*/ 0 w 45"/>
                <a:gd name="T67" fmla="*/ 1042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5" name="Freeform 69"/>
            <p:cNvSpPr>
              <a:spLocks/>
            </p:cNvSpPr>
            <p:nvPr/>
          </p:nvSpPr>
          <p:spPr bwMode="auto">
            <a:xfrm>
              <a:off x="4879" y="1662"/>
              <a:ext cx="61" cy="64"/>
            </a:xfrm>
            <a:custGeom>
              <a:avLst/>
              <a:gdLst>
                <a:gd name="T0" fmla="*/ 0 w 12"/>
                <a:gd name="T1" fmla="*/ 241 h 13"/>
                <a:gd name="T2" fmla="*/ 386 w 12"/>
                <a:gd name="T3" fmla="*/ 1310 h 13"/>
                <a:gd name="T4" fmla="*/ 386 w 12"/>
                <a:gd name="T5" fmla="*/ 1428 h 13"/>
                <a:gd name="T6" fmla="*/ 259 w 12"/>
                <a:gd name="T7" fmla="*/ 1428 h 13"/>
                <a:gd name="T8" fmla="*/ 386 w 12"/>
                <a:gd name="T9" fmla="*/ 1551 h 13"/>
                <a:gd name="T10" fmla="*/ 386 w 12"/>
                <a:gd name="T11" fmla="*/ 1551 h 13"/>
                <a:gd name="T12" fmla="*/ 386 w 12"/>
                <a:gd name="T13" fmla="*/ 1551 h 13"/>
                <a:gd name="T14" fmla="*/ 803 w 12"/>
                <a:gd name="T15" fmla="*/ 1428 h 13"/>
                <a:gd name="T16" fmla="*/ 930 w 12"/>
                <a:gd name="T17" fmla="*/ 1310 h 13"/>
                <a:gd name="T18" fmla="*/ 930 w 12"/>
                <a:gd name="T19" fmla="*/ 1186 h 13"/>
                <a:gd name="T20" fmla="*/ 930 w 12"/>
                <a:gd name="T21" fmla="*/ 1068 h 13"/>
                <a:gd name="T22" fmla="*/ 930 w 12"/>
                <a:gd name="T23" fmla="*/ 822 h 13"/>
                <a:gd name="T24" fmla="*/ 1057 w 12"/>
                <a:gd name="T25" fmla="*/ 729 h 13"/>
                <a:gd name="T26" fmla="*/ 1057 w 12"/>
                <a:gd name="T27" fmla="*/ 822 h 13"/>
                <a:gd name="T28" fmla="*/ 1057 w 12"/>
                <a:gd name="T29" fmla="*/ 945 h 13"/>
                <a:gd name="T30" fmla="*/ 1057 w 12"/>
                <a:gd name="T31" fmla="*/ 1186 h 13"/>
                <a:gd name="T32" fmla="*/ 1190 w 12"/>
                <a:gd name="T33" fmla="*/ 1186 h 13"/>
                <a:gd name="T34" fmla="*/ 1190 w 12"/>
                <a:gd name="T35" fmla="*/ 1186 h 13"/>
                <a:gd name="T36" fmla="*/ 1190 w 12"/>
                <a:gd name="T37" fmla="*/ 1068 h 13"/>
                <a:gd name="T38" fmla="*/ 1317 w 12"/>
                <a:gd name="T39" fmla="*/ 1068 h 13"/>
                <a:gd name="T40" fmla="*/ 1449 w 12"/>
                <a:gd name="T41" fmla="*/ 945 h 13"/>
                <a:gd name="T42" fmla="*/ 1576 w 12"/>
                <a:gd name="T43" fmla="*/ 945 h 13"/>
                <a:gd name="T44" fmla="*/ 1576 w 12"/>
                <a:gd name="T45" fmla="*/ 945 h 13"/>
                <a:gd name="T46" fmla="*/ 1449 w 12"/>
                <a:gd name="T47" fmla="*/ 822 h 13"/>
                <a:gd name="T48" fmla="*/ 1449 w 12"/>
                <a:gd name="T49" fmla="*/ 729 h 13"/>
                <a:gd name="T50" fmla="*/ 1449 w 12"/>
                <a:gd name="T51" fmla="*/ 729 h 13"/>
                <a:gd name="T52" fmla="*/ 1317 w 12"/>
                <a:gd name="T53" fmla="*/ 729 h 13"/>
                <a:gd name="T54" fmla="*/ 1190 w 12"/>
                <a:gd name="T55" fmla="*/ 606 h 13"/>
                <a:gd name="T56" fmla="*/ 1190 w 12"/>
                <a:gd name="T57" fmla="*/ 606 h 13"/>
                <a:gd name="T58" fmla="*/ 930 w 12"/>
                <a:gd name="T59" fmla="*/ 482 h 13"/>
                <a:gd name="T60" fmla="*/ 803 w 12"/>
                <a:gd name="T61" fmla="*/ 241 h 13"/>
                <a:gd name="T62" fmla="*/ 803 w 12"/>
                <a:gd name="T63" fmla="*/ 241 h 13"/>
                <a:gd name="T64" fmla="*/ 646 w 12"/>
                <a:gd name="T65" fmla="*/ 0 h 13"/>
                <a:gd name="T66" fmla="*/ 0 w 12"/>
                <a:gd name="T67" fmla="*/ 241 h 13"/>
                <a:gd name="T68" fmla="*/ 0 w 12"/>
                <a:gd name="T69" fmla="*/ 241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6" name="Freeform 70"/>
            <p:cNvSpPr>
              <a:spLocks/>
            </p:cNvSpPr>
            <p:nvPr/>
          </p:nvSpPr>
          <p:spPr bwMode="auto">
            <a:xfrm>
              <a:off x="4812" y="1394"/>
              <a:ext cx="108" cy="229"/>
            </a:xfrm>
            <a:custGeom>
              <a:avLst/>
              <a:gdLst>
                <a:gd name="T0" fmla="*/ 2854 w 21"/>
                <a:gd name="T1" fmla="*/ 4629 h 47"/>
                <a:gd name="T2" fmla="*/ 2726 w 21"/>
                <a:gd name="T3" fmla="*/ 4629 h 47"/>
                <a:gd name="T4" fmla="*/ 2592 w 21"/>
                <a:gd name="T5" fmla="*/ 4629 h 47"/>
                <a:gd name="T6" fmla="*/ 2458 w 21"/>
                <a:gd name="T7" fmla="*/ 4867 h 47"/>
                <a:gd name="T8" fmla="*/ 2299 w 21"/>
                <a:gd name="T9" fmla="*/ 4867 h 47"/>
                <a:gd name="T10" fmla="*/ 2299 w 21"/>
                <a:gd name="T11" fmla="*/ 4984 h 47"/>
                <a:gd name="T12" fmla="*/ 2299 w 21"/>
                <a:gd name="T13" fmla="*/ 4984 h 47"/>
                <a:gd name="T14" fmla="*/ 2299 w 21"/>
                <a:gd name="T15" fmla="*/ 4984 h 47"/>
                <a:gd name="T16" fmla="*/ 2170 w 21"/>
                <a:gd name="T17" fmla="*/ 4984 h 47"/>
                <a:gd name="T18" fmla="*/ 2170 w 21"/>
                <a:gd name="T19" fmla="*/ 5082 h 47"/>
                <a:gd name="T20" fmla="*/ 262 w 21"/>
                <a:gd name="T21" fmla="*/ 5438 h 47"/>
                <a:gd name="T22" fmla="*/ 134 w 21"/>
                <a:gd name="T23" fmla="*/ 5316 h 47"/>
                <a:gd name="T24" fmla="*/ 0 w 21"/>
                <a:gd name="T25" fmla="*/ 5199 h 47"/>
                <a:gd name="T26" fmla="*/ 0 w 21"/>
                <a:gd name="T27" fmla="*/ 5082 h 47"/>
                <a:gd name="T28" fmla="*/ 134 w 21"/>
                <a:gd name="T29" fmla="*/ 4984 h 47"/>
                <a:gd name="T30" fmla="*/ 0 w 21"/>
                <a:gd name="T31" fmla="*/ 4746 h 47"/>
                <a:gd name="T32" fmla="*/ 0 w 21"/>
                <a:gd name="T33" fmla="*/ 3942 h 47"/>
                <a:gd name="T34" fmla="*/ 0 w 21"/>
                <a:gd name="T35" fmla="*/ 3703 h 47"/>
                <a:gd name="T36" fmla="*/ 134 w 21"/>
                <a:gd name="T37" fmla="*/ 3230 h 47"/>
                <a:gd name="T38" fmla="*/ 134 w 21"/>
                <a:gd name="T39" fmla="*/ 3016 h 47"/>
                <a:gd name="T40" fmla="*/ 134 w 21"/>
                <a:gd name="T41" fmla="*/ 2777 h 47"/>
                <a:gd name="T42" fmla="*/ 134 w 21"/>
                <a:gd name="T43" fmla="*/ 2538 h 47"/>
                <a:gd name="T44" fmla="*/ 134 w 21"/>
                <a:gd name="T45" fmla="*/ 2422 h 47"/>
                <a:gd name="T46" fmla="*/ 134 w 21"/>
                <a:gd name="T47" fmla="*/ 2305 h 47"/>
                <a:gd name="T48" fmla="*/ 555 w 21"/>
                <a:gd name="T49" fmla="*/ 2090 h 47"/>
                <a:gd name="T50" fmla="*/ 689 w 21"/>
                <a:gd name="T51" fmla="*/ 1613 h 47"/>
                <a:gd name="T52" fmla="*/ 555 w 21"/>
                <a:gd name="T53" fmla="*/ 1379 h 47"/>
                <a:gd name="T54" fmla="*/ 555 w 21"/>
                <a:gd name="T55" fmla="*/ 1164 h 47"/>
                <a:gd name="T56" fmla="*/ 555 w 21"/>
                <a:gd name="T57" fmla="*/ 1164 h 47"/>
                <a:gd name="T58" fmla="*/ 555 w 21"/>
                <a:gd name="T59" fmla="*/ 1043 h 47"/>
                <a:gd name="T60" fmla="*/ 396 w 21"/>
                <a:gd name="T61" fmla="*/ 809 h 47"/>
                <a:gd name="T62" fmla="*/ 555 w 21"/>
                <a:gd name="T63" fmla="*/ 453 h 47"/>
                <a:gd name="T64" fmla="*/ 396 w 21"/>
                <a:gd name="T65" fmla="*/ 356 h 47"/>
                <a:gd name="T66" fmla="*/ 396 w 21"/>
                <a:gd name="T67" fmla="*/ 239 h 47"/>
                <a:gd name="T68" fmla="*/ 555 w 21"/>
                <a:gd name="T69" fmla="*/ 239 h 47"/>
                <a:gd name="T70" fmla="*/ 689 w 21"/>
                <a:gd name="T71" fmla="*/ 117 h 47"/>
                <a:gd name="T72" fmla="*/ 818 w 21"/>
                <a:gd name="T73" fmla="*/ 117 h 47"/>
                <a:gd name="T74" fmla="*/ 818 w 21"/>
                <a:gd name="T75" fmla="*/ 117 h 47"/>
                <a:gd name="T76" fmla="*/ 951 w 21"/>
                <a:gd name="T77" fmla="*/ 0 h 47"/>
                <a:gd name="T78" fmla="*/ 2299 w 21"/>
                <a:gd name="T79" fmla="*/ 3347 h 47"/>
                <a:gd name="T80" fmla="*/ 2299 w 21"/>
                <a:gd name="T81" fmla="*/ 3464 h 47"/>
                <a:gd name="T82" fmla="*/ 2299 w 21"/>
                <a:gd name="T83" fmla="*/ 3586 h 47"/>
                <a:gd name="T84" fmla="*/ 2299 w 21"/>
                <a:gd name="T85" fmla="*/ 3586 h 47"/>
                <a:gd name="T86" fmla="*/ 2592 w 21"/>
                <a:gd name="T87" fmla="*/ 3820 h 47"/>
                <a:gd name="T88" fmla="*/ 2726 w 21"/>
                <a:gd name="T89" fmla="*/ 3820 h 47"/>
                <a:gd name="T90" fmla="*/ 2726 w 21"/>
                <a:gd name="T91" fmla="*/ 3942 h 47"/>
                <a:gd name="T92" fmla="*/ 2726 w 21"/>
                <a:gd name="T93" fmla="*/ 4059 h 47"/>
                <a:gd name="T94" fmla="*/ 2854 w 21"/>
                <a:gd name="T95" fmla="*/ 4273 h 47"/>
                <a:gd name="T96" fmla="*/ 2854 w 21"/>
                <a:gd name="T97" fmla="*/ 4390 h 47"/>
                <a:gd name="T98" fmla="*/ 2854 w 21"/>
                <a:gd name="T99" fmla="*/ 4512 h 47"/>
                <a:gd name="T100" fmla="*/ 2854 w 21"/>
                <a:gd name="T101" fmla="*/ 4629 h 47"/>
                <a:gd name="T102" fmla="*/ 2854 w 21"/>
                <a:gd name="T103" fmla="*/ 4629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7" name="Freeform 71"/>
            <p:cNvSpPr>
              <a:spLocks/>
            </p:cNvSpPr>
            <p:nvPr/>
          </p:nvSpPr>
          <p:spPr bwMode="auto">
            <a:xfrm>
              <a:off x="4848" y="1189"/>
              <a:ext cx="251" cy="385"/>
            </a:xfrm>
            <a:custGeom>
              <a:avLst/>
              <a:gdLst>
                <a:gd name="T0" fmla="*/ 1337 w 49"/>
                <a:gd name="T1" fmla="*/ 8217 h 79"/>
                <a:gd name="T2" fmla="*/ 1337 w 49"/>
                <a:gd name="T3" fmla="*/ 8455 h 79"/>
                <a:gd name="T4" fmla="*/ 1598 w 49"/>
                <a:gd name="T5" fmla="*/ 8694 h 79"/>
                <a:gd name="T6" fmla="*/ 1757 w 49"/>
                <a:gd name="T7" fmla="*/ 8787 h 79"/>
                <a:gd name="T8" fmla="*/ 1890 w 49"/>
                <a:gd name="T9" fmla="*/ 9143 h 79"/>
                <a:gd name="T10" fmla="*/ 2018 w 49"/>
                <a:gd name="T11" fmla="*/ 8909 h 79"/>
                <a:gd name="T12" fmla="*/ 2151 w 49"/>
                <a:gd name="T13" fmla="*/ 8455 h 79"/>
                <a:gd name="T14" fmla="*/ 2413 w 49"/>
                <a:gd name="T15" fmla="*/ 7861 h 79"/>
                <a:gd name="T16" fmla="*/ 2413 w 49"/>
                <a:gd name="T17" fmla="*/ 7768 h 79"/>
                <a:gd name="T18" fmla="*/ 2674 w 49"/>
                <a:gd name="T19" fmla="*/ 7291 h 79"/>
                <a:gd name="T20" fmla="*/ 2833 w 49"/>
                <a:gd name="T21" fmla="*/ 7412 h 79"/>
                <a:gd name="T22" fmla="*/ 2966 w 49"/>
                <a:gd name="T23" fmla="*/ 7412 h 79"/>
                <a:gd name="T24" fmla="*/ 2966 w 49"/>
                <a:gd name="T25" fmla="*/ 7174 h 79"/>
                <a:gd name="T26" fmla="*/ 3488 w 49"/>
                <a:gd name="T27" fmla="*/ 7052 h 79"/>
                <a:gd name="T28" fmla="*/ 3488 w 49"/>
                <a:gd name="T29" fmla="*/ 6842 h 79"/>
                <a:gd name="T30" fmla="*/ 3755 w 49"/>
                <a:gd name="T31" fmla="*/ 6720 h 79"/>
                <a:gd name="T32" fmla="*/ 3908 w 49"/>
                <a:gd name="T33" fmla="*/ 6482 h 79"/>
                <a:gd name="T34" fmla="*/ 4170 w 49"/>
                <a:gd name="T35" fmla="*/ 6009 h 79"/>
                <a:gd name="T36" fmla="*/ 4170 w 49"/>
                <a:gd name="T37" fmla="*/ 5911 h 79"/>
                <a:gd name="T38" fmla="*/ 4564 w 49"/>
                <a:gd name="T39" fmla="*/ 5911 h 79"/>
                <a:gd name="T40" fmla="*/ 4697 w 49"/>
                <a:gd name="T41" fmla="*/ 5678 h 79"/>
                <a:gd name="T42" fmla="*/ 4984 w 49"/>
                <a:gd name="T43" fmla="*/ 5439 h 79"/>
                <a:gd name="T44" fmla="*/ 5379 w 49"/>
                <a:gd name="T45" fmla="*/ 5556 h 79"/>
                <a:gd name="T46" fmla="*/ 5773 w 49"/>
                <a:gd name="T47" fmla="*/ 5083 h 79"/>
                <a:gd name="T48" fmla="*/ 6193 w 49"/>
                <a:gd name="T49" fmla="*/ 4752 h 79"/>
                <a:gd name="T50" fmla="*/ 6454 w 49"/>
                <a:gd name="T51" fmla="*/ 4630 h 79"/>
                <a:gd name="T52" fmla="*/ 6587 w 49"/>
                <a:gd name="T53" fmla="*/ 4396 h 79"/>
                <a:gd name="T54" fmla="*/ 6454 w 49"/>
                <a:gd name="T55" fmla="*/ 4274 h 79"/>
                <a:gd name="T56" fmla="*/ 6326 w 49"/>
                <a:gd name="T57" fmla="*/ 4157 h 79"/>
                <a:gd name="T58" fmla="*/ 6454 w 49"/>
                <a:gd name="T59" fmla="*/ 4060 h 79"/>
                <a:gd name="T60" fmla="*/ 6326 w 49"/>
                <a:gd name="T61" fmla="*/ 3704 h 79"/>
                <a:gd name="T62" fmla="*/ 6060 w 49"/>
                <a:gd name="T63" fmla="*/ 3587 h 79"/>
                <a:gd name="T64" fmla="*/ 5773 w 49"/>
                <a:gd name="T65" fmla="*/ 3704 h 79"/>
                <a:gd name="T66" fmla="*/ 5512 w 49"/>
                <a:gd name="T67" fmla="*/ 3231 h 79"/>
                <a:gd name="T68" fmla="*/ 5512 w 49"/>
                <a:gd name="T69" fmla="*/ 3017 h 79"/>
                <a:gd name="T70" fmla="*/ 5379 w 49"/>
                <a:gd name="T71" fmla="*/ 3017 h 79"/>
                <a:gd name="T72" fmla="*/ 5117 w 49"/>
                <a:gd name="T73" fmla="*/ 3017 h 79"/>
                <a:gd name="T74" fmla="*/ 4830 w 49"/>
                <a:gd name="T75" fmla="*/ 2900 h 79"/>
                <a:gd name="T76" fmla="*/ 4697 w 49"/>
                <a:gd name="T77" fmla="*/ 2539 h 79"/>
                <a:gd name="T78" fmla="*/ 3227 w 49"/>
                <a:gd name="T79" fmla="*/ 0 h 79"/>
                <a:gd name="T80" fmla="*/ 2966 w 49"/>
                <a:gd name="T81" fmla="*/ 0 h 79"/>
                <a:gd name="T82" fmla="*/ 2833 w 49"/>
                <a:gd name="T83" fmla="*/ 239 h 79"/>
                <a:gd name="T84" fmla="*/ 2413 w 49"/>
                <a:gd name="T85" fmla="*/ 239 h 79"/>
                <a:gd name="T86" fmla="*/ 2018 w 49"/>
                <a:gd name="T87" fmla="*/ 570 h 79"/>
                <a:gd name="T88" fmla="*/ 1890 w 49"/>
                <a:gd name="T89" fmla="*/ 239 h 79"/>
                <a:gd name="T90" fmla="*/ 1757 w 49"/>
                <a:gd name="T91" fmla="*/ 117 h 79"/>
                <a:gd name="T92" fmla="*/ 814 w 49"/>
                <a:gd name="T93" fmla="*/ 1852 h 79"/>
                <a:gd name="T94" fmla="*/ 943 w 49"/>
                <a:gd name="T95" fmla="*/ 2208 h 79"/>
                <a:gd name="T96" fmla="*/ 943 w 49"/>
                <a:gd name="T97" fmla="*/ 2539 h 79"/>
                <a:gd name="T98" fmla="*/ 681 w 49"/>
                <a:gd name="T99" fmla="*/ 2778 h 79"/>
                <a:gd name="T100" fmla="*/ 814 w 49"/>
                <a:gd name="T101" fmla="*/ 3704 h 79"/>
                <a:gd name="T102" fmla="*/ 522 w 49"/>
                <a:gd name="T103" fmla="*/ 4157 h 79"/>
                <a:gd name="T104" fmla="*/ 522 w 49"/>
                <a:gd name="T105" fmla="*/ 4513 h 79"/>
                <a:gd name="T106" fmla="*/ 394 w 49"/>
                <a:gd name="T107" fmla="*/ 4630 h 79"/>
                <a:gd name="T108" fmla="*/ 394 w 49"/>
                <a:gd name="T109" fmla="*/ 4869 h 79"/>
                <a:gd name="T110" fmla="*/ 133 w 49"/>
                <a:gd name="T111" fmla="*/ 4752 h 79"/>
                <a:gd name="T112" fmla="*/ 0 w 49"/>
                <a:gd name="T113" fmla="*/ 4869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"/>
                <a:gd name="T172" fmla="*/ 0 h 79"/>
                <a:gd name="T173" fmla="*/ 49 w 49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" h="79">
                  <a:moveTo>
                    <a:pt x="0" y="42"/>
                  </a:moveTo>
                  <a:lnTo>
                    <a:pt x="10" y="71"/>
                  </a:lnTo>
                  <a:lnTo>
                    <a:pt x="10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3" y="76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5" y="79"/>
                  </a:lnTo>
                  <a:lnTo>
                    <a:pt x="15" y="77"/>
                  </a:lnTo>
                  <a:lnTo>
                    <a:pt x="15" y="75"/>
                  </a:lnTo>
                  <a:lnTo>
                    <a:pt x="16" y="73"/>
                  </a:lnTo>
                  <a:lnTo>
                    <a:pt x="17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1" y="64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26" y="61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3" y="52"/>
                  </a:lnTo>
                  <a:lnTo>
                    <a:pt x="34" y="51"/>
                  </a:lnTo>
                  <a:lnTo>
                    <a:pt x="34" y="50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9" y="47"/>
                  </a:lnTo>
                  <a:lnTo>
                    <a:pt x="40" y="48"/>
                  </a:lnTo>
                  <a:lnTo>
                    <a:pt x="42" y="45"/>
                  </a:lnTo>
                  <a:lnTo>
                    <a:pt x="43" y="44"/>
                  </a:lnTo>
                  <a:lnTo>
                    <a:pt x="46" y="42"/>
                  </a:lnTo>
                  <a:lnTo>
                    <a:pt x="46" y="41"/>
                  </a:lnTo>
                  <a:lnTo>
                    <a:pt x="47" y="40"/>
                  </a:lnTo>
                  <a:lnTo>
                    <a:pt x="48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6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5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7" y="26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5" y="22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72"/>
            <p:cNvGrpSpPr>
              <a:grpSpLocks/>
            </p:cNvGrpSpPr>
            <p:nvPr/>
          </p:nvGrpSpPr>
          <p:grpSpPr bwMode="auto">
            <a:xfrm>
              <a:off x="2038" y="2920"/>
              <a:ext cx="609" cy="371"/>
              <a:chOff x="1991" y="3321"/>
              <a:chExt cx="361" cy="231"/>
            </a:xfrm>
          </p:grpSpPr>
          <p:sp>
            <p:nvSpPr>
              <p:cNvPr id="32989" name="Freeform 73"/>
              <p:cNvSpPr>
                <a:spLocks/>
              </p:cNvSpPr>
              <p:nvPr/>
            </p:nvSpPr>
            <p:spPr bwMode="auto">
              <a:xfrm>
                <a:off x="2274" y="3459"/>
                <a:ext cx="78" cy="93"/>
              </a:xfrm>
              <a:custGeom>
                <a:avLst/>
                <a:gdLst>
                  <a:gd name="T0" fmla="*/ 0 w 16"/>
                  <a:gd name="T1" fmla="*/ 813 h 19"/>
                  <a:gd name="T2" fmla="*/ 117 w 16"/>
                  <a:gd name="T3" fmla="*/ 1532 h 19"/>
                  <a:gd name="T4" fmla="*/ 117 w 16"/>
                  <a:gd name="T5" fmla="*/ 1870 h 19"/>
                  <a:gd name="T6" fmla="*/ 687 w 16"/>
                  <a:gd name="T7" fmla="*/ 2227 h 19"/>
                  <a:gd name="T8" fmla="*/ 926 w 16"/>
                  <a:gd name="T9" fmla="*/ 1870 h 19"/>
                  <a:gd name="T10" fmla="*/ 1853 w 16"/>
                  <a:gd name="T11" fmla="*/ 1292 h 19"/>
                  <a:gd name="T12" fmla="*/ 1497 w 16"/>
                  <a:gd name="T13" fmla="*/ 573 h 19"/>
                  <a:gd name="T14" fmla="*/ 356 w 16"/>
                  <a:gd name="T15" fmla="*/ 0 h 19"/>
                  <a:gd name="T16" fmla="*/ 356 w 16"/>
                  <a:gd name="T17" fmla="*/ 573 h 19"/>
                  <a:gd name="T18" fmla="*/ 0 w 16"/>
                  <a:gd name="T19" fmla="*/ 813 h 19"/>
                  <a:gd name="T20" fmla="*/ 0 w 16"/>
                  <a:gd name="T21" fmla="*/ 813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9"/>
                  <a:gd name="T35" fmla="*/ 16 w 16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9">
                    <a:moveTo>
                      <a:pt x="0" y="7"/>
                    </a:moveTo>
                    <a:lnTo>
                      <a:pt x="1" y="13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16"/>
                    </a:lnTo>
                    <a:lnTo>
                      <a:pt x="16" y="11"/>
                    </a:lnTo>
                    <a:lnTo>
                      <a:pt x="13" y="5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0" name="Freeform 74"/>
              <p:cNvSpPr>
                <a:spLocks/>
              </p:cNvSpPr>
              <p:nvPr/>
            </p:nvSpPr>
            <p:spPr bwMode="auto">
              <a:xfrm>
                <a:off x="2235" y="3409"/>
                <a:ext cx="44" cy="29"/>
              </a:xfrm>
              <a:custGeom>
                <a:avLst/>
                <a:gdLst>
                  <a:gd name="T0" fmla="*/ 357 w 9"/>
                  <a:gd name="T1" fmla="*/ 677 h 6"/>
                  <a:gd name="T2" fmla="*/ 934 w 9"/>
                  <a:gd name="T3" fmla="*/ 677 h 6"/>
                  <a:gd name="T4" fmla="*/ 1051 w 9"/>
                  <a:gd name="T5" fmla="*/ 348 h 6"/>
                  <a:gd name="T6" fmla="*/ 572 w 9"/>
                  <a:gd name="T7" fmla="*/ 232 h 6"/>
                  <a:gd name="T8" fmla="*/ 357 w 9"/>
                  <a:gd name="T9" fmla="*/ 232 h 6"/>
                  <a:gd name="T10" fmla="*/ 240 w 9"/>
                  <a:gd name="T11" fmla="*/ 0 h 6"/>
                  <a:gd name="T12" fmla="*/ 0 w 9"/>
                  <a:gd name="T13" fmla="*/ 232 h 6"/>
                  <a:gd name="T14" fmla="*/ 240 w 9"/>
                  <a:gd name="T15" fmla="*/ 561 h 6"/>
                  <a:gd name="T16" fmla="*/ 357 w 9"/>
                  <a:gd name="T17" fmla="*/ 677 h 6"/>
                  <a:gd name="T18" fmla="*/ 357 w 9"/>
                  <a:gd name="T19" fmla="*/ 677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6"/>
                  <a:gd name="T32" fmla="*/ 9 w 9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6">
                    <a:moveTo>
                      <a:pt x="3" y="6"/>
                    </a:moveTo>
                    <a:lnTo>
                      <a:pt x="8" y="6"/>
                    </a:lnTo>
                    <a:lnTo>
                      <a:pt x="9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1" name="Freeform 75"/>
              <p:cNvSpPr>
                <a:spLocks/>
              </p:cNvSpPr>
              <p:nvPr/>
            </p:nvSpPr>
            <p:spPr bwMode="auto">
              <a:xfrm>
                <a:off x="2225" y="3438"/>
                <a:ext cx="20" cy="10"/>
              </a:xfrm>
              <a:custGeom>
                <a:avLst/>
                <a:gdLst>
                  <a:gd name="T0" fmla="*/ 0 w 4"/>
                  <a:gd name="T1" fmla="*/ 250 h 2"/>
                  <a:gd name="T2" fmla="*/ 500 w 4"/>
                  <a:gd name="T3" fmla="*/ 0 h 2"/>
                  <a:gd name="T4" fmla="*/ 500 w 4"/>
                  <a:gd name="T5" fmla="*/ 250 h 2"/>
                  <a:gd name="T6" fmla="*/ 0 w 4"/>
                  <a:gd name="T7" fmla="*/ 250 h 2"/>
                  <a:gd name="T8" fmla="*/ 0 w 4"/>
                  <a:gd name="T9" fmla="*/ 25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"/>
                  <a:gd name="T17" fmla="*/ 4 w 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">
                    <a:moveTo>
                      <a:pt x="0" y="2"/>
                    </a:moveTo>
                    <a:lnTo>
                      <a:pt x="4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2" name="Freeform 76"/>
              <p:cNvSpPr>
                <a:spLocks/>
              </p:cNvSpPr>
              <p:nvPr/>
            </p:nvSpPr>
            <p:spPr bwMode="auto">
              <a:xfrm>
                <a:off x="2211" y="3419"/>
                <a:ext cx="19" cy="14"/>
              </a:xfrm>
              <a:custGeom>
                <a:avLst/>
                <a:gdLst>
                  <a:gd name="T0" fmla="*/ 223 w 4"/>
                  <a:gd name="T1" fmla="*/ 0 h 3"/>
                  <a:gd name="T2" fmla="*/ 223 w 4"/>
                  <a:gd name="T3" fmla="*/ 0 h 3"/>
                  <a:gd name="T4" fmla="*/ 314 w 4"/>
                  <a:gd name="T5" fmla="*/ 0 h 3"/>
                  <a:gd name="T6" fmla="*/ 314 w 4"/>
                  <a:gd name="T7" fmla="*/ 0 h 3"/>
                  <a:gd name="T8" fmla="*/ 314 w 4"/>
                  <a:gd name="T9" fmla="*/ 0 h 3"/>
                  <a:gd name="T10" fmla="*/ 314 w 4"/>
                  <a:gd name="T11" fmla="*/ 107 h 3"/>
                  <a:gd name="T12" fmla="*/ 314 w 4"/>
                  <a:gd name="T13" fmla="*/ 107 h 3"/>
                  <a:gd name="T14" fmla="*/ 314 w 4"/>
                  <a:gd name="T15" fmla="*/ 107 h 3"/>
                  <a:gd name="T16" fmla="*/ 428 w 4"/>
                  <a:gd name="T17" fmla="*/ 107 h 3"/>
                  <a:gd name="T18" fmla="*/ 314 w 4"/>
                  <a:gd name="T19" fmla="*/ 196 h 3"/>
                  <a:gd name="T20" fmla="*/ 314 w 4"/>
                  <a:gd name="T21" fmla="*/ 196 h 3"/>
                  <a:gd name="T22" fmla="*/ 314 w 4"/>
                  <a:gd name="T23" fmla="*/ 196 h 3"/>
                  <a:gd name="T24" fmla="*/ 314 w 4"/>
                  <a:gd name="T25" fmla="*/ 303 h 3"/>
                  <a:gd name="T26" fmla="*/ 314 w 4"/>
                  <a:gd name="T27" fmla="*/ 303 h 3"/>
                  <a:gd name="T28" fmla="*/ 314 w 4"/>
                  <a:gd name="T29" fmla="*/ 303 h 3"/>
                  <a:gd name="T30" fmla="*/ 223 w 4"/>
                  <a:gd name="T31" fmla="*/ 303 h 3"/>
                  <a:gd name="T32" fmla="*/ 223 w 4"/>
                  <a:gd name="T33" fmla="*/ 303 h 3"/>
                  <a:gd name="T34" fmla="*/ 223 w 4"/>
                  <a:gd name="T35" fmla="*/ 303 h 3"/>
                  <a:gd name="T36" fmla="*/ 114 w 4"/>
                  <a:gd name="T37" fmla="*/ 303 h 3"/>
                  <a:gd name="T38" fmla="*/ 114 w 4"/>
                  <a:gd name="T39" fmla="*/ 303 h 3"/>
                  <a:gd name="T40" fmla="*/ 114 w 4"/>
                  <a:gd name="T41" fmla="*/ 303 h 3"/>
                  <a:gd name="T42" fmla="*/ 114 w 4"/>
                  <a:gd name="T43" fmla="*/ 196 h 3"/>
                  <a:gd name="T44" fmla="*/ 0 w 4"/>
                  <a:gd name="T45" fmla="*/ 196 h 3"/>
                  <a:gd name="T46" fmla="*/ 0 w 4"/>
                  <a:gd name="T47" fmla="*/ 196 h 3"/>
                  <a:gd name="T48" fmla="*/ 0 w 4"/>
                  <a:gd name="T49" fmla="*/ 107 h 3"/>
                  <a:gd name="T50" fmla="*/ 0 w 4"/>
                  <a:gd name="T51" fmla="*/ 107 h 3"/>
                  <a:gd name="T52" fmla="*/ 0 w 4"/>
                  <a:gd name="T53" fmla="*/ 107 h 3"/>
                  <a:gd name="T54" fmla="*/ 114 w 4"/>
                  <a:gd name="T55" fmla="*/ 107 h 3"/>
                  <a:gd name="T56" fmla="*/ 114 w 4"/>
                  <a:gd name="T57" fmla="*/ 0 h 3"/>
                  <a:gd name="T58" fmla="*/ 114 w 4"/>
                  <a:gd name="T59" fmla="*/ 0 h 3"/>
                  <a:gd name="T60" fmla="*/ 114 w 4"/>
                  <a:gd name="T61" fmla="*/ 0 h 3"/>
                  <a:gd name="T62" fmla="*/ 223 w 4"/>
                  <a:gd name="T63" fmla="*/ 0 h 3"/>
                  <a:gd name="T64" fmla="*/ 223 w 4"/>
                  <a:gd name="T65" fmla="*/ 0 h 3"/>
                  <a:gd name="T66" fmla="*/ 223 w 4"/>
                  <a:gd name="T67" fmla="*/ 0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"/>
                  <a:gd name="T103" fmla="*/ 0 h 3"/>
                  <a:gd name="T104" fmla="*/ 4 w 4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3" name="Freeform 77"/>
              <p:cNvSpPr>
                <a:spLocks/>
              </p:cNvSpPr>
              <p:nvPr/>
            </p:nvSpPr>
            <p:spPr bwMode="auto">
              <a:xfrm>
                <a:off x="2186" y="3394"/>
                <a:ext cx="39" cy="15"/>
              </a:xfrm>
              <a:custGeom>
                <a:avLst/>
                <a:gdLst>
                  <a:gd name="T0" fmla="*/ 0 w 8"/>
                  <a:gd name="T1" fmla="*/ 375 h 3"/>
                  <a:gd name="T2" fmla="*/ 809 w 8"/>
                  <a:gd name="T3" fmla="*/ 375 h 3"/>
                  <a:gd name="T4" fmla="*/ 926 w 8"/>
                  <a:gd name="T5" fmla="*/ 0 h 3"/>
                  <a:gd name="T6" fmla="*/ 239 w 8"/>
                  <a:gd name="T7" fmla="*/ 0 h 3"/>
                  <a:gd name="T8" fmla="*/ 0 w 8"/>
                  <a:gd name="T9" fmla="*/ 375 h 3"/>
                  <a:gd name="T10" fmla="*/ 0 w 8"/>
                  <a:gd name="T11" fmla="*/ 375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4" name="Freeform 78"/>
              <p:cNvSpPr>
                <a:spLocks/>
              </p:cNvSpPr>
              <p:nvPr/>
            </p:nvSpPr>
            <p:spPr bwMode="auto">
              <a:xfrm>
                <a:off x="2026" y="3321"/>
                <a:ext cx="38" cy="24"/>
              </a:xfrm>
              <a:custGeom>
                <a:avLst/>
                <a:gdLst>
                  <a:gd name="T0" fmla="*/ 0 w 8"/>
                  <a:gd name="T1" fmla="*/ 437 h 5"/>
                  <a:gd name="T2" fmla="*/ 314 w 8"/>
                  <a:gd name="T3" fmla="*/ 552 h 5"/>
                  <a:gd name="T4" fmla="*/ 632 w 8"/>
                  <a:gd name="T5" fmla="*/ 552 h 5"/>
                  <a:gd name="T6" fmla="*/ 855 w 8"/>
                  <a:gd name="T7" fmla="*/ 230 h 5"/>
                  <a:gd name="T8" fmla="*/ 542 w 8"/>
                  <a:gd name="T9" fmla="*/ 0 h 5"/>
                  <a:gd name="T10" fmla="*/ 114 w 8"/>
                  <a:gd name="T11" fmla="*/ 230 h 5"/>
                  <a:gd name="T12" fmla="*/ 0 w 8"/>
                  <a:gd name="T13" fmla="*/ 437 h 5"/>
                  <a:gd name="T14" fmla="*/ 0 w 8"/>
                  <a:gd name="T15" fmla="*/ 437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"/>
                  <a:gd name="T26" fmla="*/ 8 w 8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">
                    <a:moveTo>
                      <a:pt x="0" y="4"/>
                    </a:moveTo>
                    <a:lnTo>
                      <a:pt x="3" y="5"/>
                    </a:lnTo>
                    <a:lnTo>
                      <a:pt x="6" y="5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5" name="Freeform 79"/>
              <p:cNvSpPr>
                <a:spLocks/>
              </p:cNvSpPr>
              <p:nvPr/>
            </p:nvSpPr>
            <p:spPr bwMode="auto">
              <a:xfrm>
                <a:off x="1991" y="3321"/>
                <a:ext cx="20" cy="24"/>
              </a:xfrm>
              <a:custGeom>
                <a:avLst/>
                <a:gdLst>
                  <a:gd name="T0" fmla="*/ 0 w 4"/>
                  <a:gd name="T1" fmla="*/ 552 h 5"/>
                  <a:gd name="T2" fmla="*/ 500 w 4"/>
                  <a:gd name="T3" fmla="*/ 230 h 5"/>
                  <a:gd name="T4" fmla="*/ 500 w 4"/>
                  <a:gd name="T5" fmla="*/ 0 h 5"/>
                  <a:gd name="T6" fmla="*/ 0 w 4"/>
                  <a:gd name="T7" fmla="*/ 437 h 5"/>
                  <a:gd name="T8" fmla="*/ 0 w 4"/>
                  <a:gd name="T9" fmla="*/ 552 h 5"/>
                  <a:gd name="T10" fmla="*/ 0 w 4"/>
                  <a:gd name="T11" fmla="*/ 55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0" y="5"/>
                    </a:moveTo>
                    <a:lnTo>
                      <a:pt x="4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6" name="Freeform 80"/>
              <p:cNvSpPr>
                <a:spLocks/>
              </p:cNvSpPr>
              <p:nvPr/>
            </p:nvSpPr>
            <p:spPr bwMode="auto">
              <a:xfrm>
                <a:off x="2128" y="3360"/>
                <a:ext cx="39" cy="34"/>
              </a:xfrm>
              <a:custGeom>
                <a:avLst/>
                <a:gdLst>
                  <a:gd name="T0" fmla="*/ 356 w 8"/>
                  <a:gd name="T1" fmla="*/ 801 h 7"/>
                  <a:gd name="T2" fmla="*/ 926 w 8"/>
                  <a:gd name="T3" fmla="*/ 801 h 7"/>
                  <a:gd name="T4" fmla="*/ 926 w 8"/>
                  <a:gd name="T5" fmla="*/ 447 h 7"/>
                  <a:gd name="T6" fmla="*/ 473 w 8"/>
                  <a:gd name="T7" fmla="*/ 0 h 7"/>
                  <a:gd name="T8" fmla="*/ 0 w 8"/>
                  <a:gd name="T9" fmla="*/ 238 h 7"/>
                  <a:gd name="T10" fmla="*/ 356 w 8"/>
                  <a:gd name="T11" fmla="*/ 801 h 7"/>
                  <a:gd name="T12" fmla="*/ 356 w 8"/>
                  <a:gd name="T13" fmla="*/ 80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7"/>
                  <a:gd name="T23" fmla="*/ 8 w 8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7">
                    <a:moveTo>
                      <a:pt x="3" y="7"/>
                    </a:moveTo>
                    <a:lnTo>
                      <a:pt x="8" y="7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775" name="Text Box 81"/>
          <p:cNvSpPr txBox="1">
            <a:spLocks noChangeArrowheads="1"/>
          </p:cNvSpPr>
          <p:nvPr/>
        </p:nvSpPr>
        <p:spPr bwMode="auto">
          <a:xfrm>
            <a:off x="1934634" y="1390651"/>
            <a:ext cx="6976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1990</a:t>
            </a:r>
          </a:p>
        </p:txBody>
      </p:sp>
      <p:sp>
        <p:nvSpPr>
          <p:cNvPr id="32776" name="Text Box 82"/>
          <p:cNvSpPr txBox="1">
            <a:spLocks noChangeArrowheads="1"/>
          </p:cNvSpPr>
          <p:nvPr/>
        </p:nvSpPr>
        <p:spPr bwMode="auto">
          <a:xfrm>
            <a:off x="654756" y="5894388"/>
            <a:ext cx="723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 Narrow" pitchFamily="34" charset="0"/>
              </a:rPr>
              <a:t>No Data          &lt;10%           10%–14%	    15%–19%           20%–24%          25%–29%           ≥30%</a:t>
            </a:r>
            <a:r>
              <a:rPr lang="en-US" sz="1400">
                <a:solidFill>
                  <a:srgbClr val="000000"/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32777" name="Rectangle 83"/>
          <p:cNvSpPr>
            <a:spLocks noChangeArrowheads="1"/>
          </p:cNvSpPr>
          <p:nvPr/>
        </p:nvSpPr>
        <p:spPr bwMode="auto">
          <a:xfrm>
            <a:off x="489656" y="5956300"/>
            <a:ext cx="207433" cy="234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78" name="Rectangle 84"/>
          <p:cNvSpPr>
            <a:spLocks noChangeArrowheads="1"/>
          </p:cNvSpPr>
          <p:nvPr/>
        </p:nvSpPr>
        <p:spPr bwMode="auto">
          <a:xfrm>
            <a:off x="1347612" y="5953125"/>
            <a:ext cx="208844" cy="2349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79" name="Rectangle 85"/>
          <p:cNvSpPr>
            <a:spLocks noChangeArrowheads="1"/>
          </p:cNvSpPr>
          <p:nvPr/>
        </p:nvSpPr>
        <p:spPr bwMode="auto">
          <a:xfrm>
            <a:off x="2064456" y="5951538"/>
            <a:ext cx="208844" cy="23495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0" name="Rectangle 86"/>
          <p:cNvSpPr>
            <a:spLocks noChangeArrowheads="1"/>
          </p:cNvSpPr>
          <p:nvPr/>
        </p:nvSpPr>
        <p:spPr bwMode="auto">
          <a:xfrm>
            <a:off x="3060701" y="5961063"/>
            <a:ext cx="210255" cy="234950"/>
          </a:xfrm>
          <a:prstGeom prst="rect">
            <a:avLst/>
          </a:prstGeom>
          <a:solidFill>
            <a:srgbClr val="000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1" name="Rectangle 87"/>
          <p:cNvSpPr>
            <a:spLocks noChangeArrowheads="1"/>
          </p:cNvSpPr>
          <p:nvPr/>
        </p:nvSpPr>
        <p:spPr bwMode="auto">
          <a:xfrm>
            <a:off x="4998156" y="5948363"/>
            <a:ext cx="207434" cy="234950"/>
          </a:xfrm>
          <a:prstGeom prst="rect">
            <a:avLst/>
          </a:prstGeom>
          <a:solidFill>
            <a:srgbClr val="ED421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2" name="Rectangle 88"/>
          <p:cNvSpPr>
            <a:spLocks noChangeArrowheads="1"/>
          </p:cNvSpPr>
          <p:nvPr/>
        </p:nvSpPr>
        <p:spPr bwMode="auto">
          <a:xfrm>
            <a:off x="4037190" y="5945188"/>
            <a:ext cx="208844" cy="234950"/>
          </a:xfrm>
          <a:prstGeom prst="rect">
            <a:avLst/>
          </a:prstGeom>
          <a:solidFill>
            <a:srgbClr val="FFC6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3" name="Rectangle 89"/>
          <p:cNvSpPr>
            <a:spLocks noChangeArrowheads="1"/>
          </p:cNvSpPr>
          <p:nvPr/>
        </p:nvSpPr>
        <p:spPr bwMode="auto">
          <a:xfrm>
            <a:off x="395112" y="5892800"/>
            <a:ext cx="6330244" cy="350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4" name="Rectangle 90" descr="20%"/>
          <p:cNvSpPr>
            <a:spLocks noChangeArrowheads="1"/>
          </p:cNvSpPr>
          <p:nvPr/>
        </p:nvSpPr>
        <p:spPr bwMode="auto">
          <a:xfrm>
            <a:off x="6002867" y="5948363"/>
            <a:ext cx="208844" cy="234950"/>
          </a:xfrm>
          <a:prstGeom prst="rect">
            <a:avLst/>
          </a:prstGeom>
          <a:pattFill prst="pct20">
            <a:fgClr>
              <a:schemeClr val="tx2"/>
            </a:fgClr>
            <a:bgClr>
              <a:srgbClr val="AA1202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319"/>
          <p:cNvGrpSpPr>
            <a:grpSpLocks/>
          </p:cNvGrpSpPr>
          <p:nvPr/>
        </p:nvGrpSpPr>
        <p:grpSpPr bwMode="auto">
          <a:xfrm>
            <a:off x="2713568" y="3511551"/>
            <a:ext cx="3316111" cy="1920875"/>
            <a:chOff x="1155700" y="1709738"/>
            <a:chExt cx="6940550" cy="3567112"/>
          </a:xfrm>
        </p:grpSpPr>
        <p:sp>
          <p:nvSpPr>
            <p:cNvPr id="32863" name="Freeform 2"/>
            <p:cNvSpPr>
              <a:spLocks/>
            </p:cNvSpPr>
            <p:nvPr/>
          </p:nvSpPr>
          <p:spPr bwMode="auto">
            <a:xfrm>
              <a:off x="7697788" y="1887538"/>
              <a:ext cx="398462" cy="611187"/>
            </a:xfrm>
            <a:custGeom>
              <a:avLst/>
              <a:gdLst>
                <a:gd name="T0" fmla="*/ 2147483647 w 49"/>
                <a:gd name="T1" fmla="*/ 2147483647 h 79"/>
                <a:gd name="T2" fmla="*/ 2147483647 w 49"/>
                <a:gd name="T3" fmla="*/ 2147483647 h 79"/>
                <a:gd name="T4" fmla="*/ 2147483647 w 49"/>
                <a:gd name="T5" fmla="*/ 2147483647 h 79"/>
                <a:gd name="T6" fmla="*/ 2147483647 w 49"/>
                <a:gd name="T7" fmla="*/ 2147483647 h 79"/>
                <a:gd name="T8" fmla="*/ 2147483647 w 49"/>
                <a:gd name="T9" fmla="*/ 2147483647 h 79"/>
                <a:gd name="T10" fmla="*/ 2147483647 w 49"/>
                <a:gd name="T11" fmla="*/ 2147483647 h 79"/>
                <a:gd name="T12" fmla="*/ 2147483647 w 49"/>
                <a:gd name="T13" fmla="*/ 2147483647 h 79"/>
                <a:gd name="T14" fmla="*/ 2147483647 w 49"/>
                <a:gd name="T15" fmla="*/ 2147483647 h 79"/>
                <a:gd name="T16" fmla="*/ 2147483647 w 49"/>
                <a:gd name="T17" fmla="*/ 2147483647 h 79"/>
                <a:gd name="T18" fmla="*/ 2147483647 w 49"/>
                <a:gd name="T19" fmla="*/ 2147483647 h 79"/>
                <a:gd name="T20" fmla="*/ 2147483647 w 49"/>
                <a:gd name="T21" fmla="*/ 2147483647 h 79"/>
                <a:gd name="T22" fmla="*/ 2147483647 w 49"/>
                <a:gd name="T23" fmla="*/ 2147483647 h 79"/>
                <a:gd name="T24" fmla="*/ 2147483647 w 49"/>
                <a:gd name="T25" fmla="*/ 2147483647 h 79"/>
                <a:gd name="T26" fmla="*/ 2147483647 w 49"/>
                <a:gd name="T27" fmla="*/ 2147483647 h 79"/>
                <a:gd name="T28" fmla="*/ 2147483647 w 49"/>
                <a:gd name="T29" fmla="*/ 2147483647 h 79"/>
                <a:gd name="T30" fmla="*/ 2147483647 w 49"/>
                <a:gd name="T31" fmla="*/ 2147483647 h 79"/>
                <a:gd name="T32" fmla="*/ 2147483647 w 49"/>
                <a:gd name="T33" fmla="*/ 2147483647 h 79"/>
                <a:gd name="T34" fmla="*/ 2147483647 w 49"/>
                <a:gd name="T35" fmla="*/ 2147483647 h 79"/>
                <a:gd name="T36" fmla="*/ 2147483647 w 49"/>
                <a:gd name="T37" fmla="*/ 2147483647 h 79"/>
                <a:gd name="T38" fmla="*/ 2147483647 w 49"/>
                <a:gd name="T39" fmla="*/ 2147483647 h 79"/>
                <a:gd name="T40" fmla="*/ 2147483647 w 49"/>
                <a:gd name="T41" fmla="*/ 2147483647 h 79"/>
                <a:gd name="T42" fmla="*/ 2147483647 w 49"/>
                <a:gd name="T43" fmla="*/ 2147483647 h 79"/>
                <a:gd name="T44" fmla="*/ 2147483647 w 49"/>
                <a:gd name="T45" fmla="*/ 2147483647 h 79"/>
                <a:gd name="T46" fmla="*/ 2147483647 w 49"/>
                <a:gd name="T47" fmla="*/ 2147483647 h 79"/>
                <a:gd name="T48" fmla="*/ 2147483647 w 49"/>
                <a:gd name="T49" fmla="*/ 2147483647 h 79"/>
                <a:gd name="T50" fmla="*/ 2147483647 w 49"/>
                <a:gd name="T51" fmla="*/ 2147483647 h 79"/>
                <a:gd name="T52" fmla="*/ 2147483647 w 49"/>
                <a:gd name="T53" fmla="*/ 2147483647 h 79"/>
                <a:gd name="T54" fmla="*/ 2147483647 w 49"/>
                <a:gd name="T55" fmla="*/ 2147483647 h 79"/>
                <a:gd name="T56" fmla="*/ 2147483647 w 49"/>
                <a:gd name="T57" fmla="*/ 2147483647 h 79"/>
                <a:gd name="T58" fmla="*/ 2147483647 w 49"/>
                <a:gd name="T59" fmla="*/ 2147483647 h 79"/>
                <a:gd name="T60" fmla="*/ 2147483647 w 49"/>
                <a:gd name="T61" fmla="*/ 2147483647 h 79"/>
                <a:gd name="T62" fmla="*/ 2147483647 w 49"/>
                <a:gd name="T63" fmla="*/ 2147483647 h 79"/>
                <a:gd name="T64" fmla="*/ 2147483647 w 49"/>
                <a:gd name="T65" fmla="*/ 2147483647 h 79"/>
                <a:gd name="T66" fmla="*/ 2147483647 w 49"/>
                <a:gd name="T67" fmla="*/ 2147483647 h 79"/>
                <a:gd name="T68" fmla="*/ 2147483647 w 49"/>
                <a:gd name="T69" fmla="*/ 2147483647 h 79"/>
                <a:gd name="T70" fmla="*/ 2147483647 w 49"/>
                <a:gd name="T71" fmla="*/ 2147483647 h 79"/>
                <a:gd name="T72" fmla="*/ 2147483647 w 49"/>
                <a:gd name="T73" fmla="*/ 2147483647 h 79"/>
                <a:gd name="T74" fmla="*/ 2147483647 w 49"/>
                <a:gd name="T75" fmla="*/ 2147483647 h 79"/>
                <a:gd name="T76" fmla="*/ 2147483647 w 49"/>
                <a:gd name="T77" fmla="*/ 2147483647 h 79"/>
                <a:gd name="T78" fmla="*/ 2147483647 w 49"/>
                <a:gd name="T79" fmla="*/ 0 h 79"/>
                <a:gd name="T80" fmla="*/ 2147483647 w 49"/>
                <a:gd name="T81" fmla="*/ 0 h 79"/>
                <a:gd name="T82" fmla="*/ 2147483647 w 49"/>
                <a:gd name="T83" fmla="*/ 2147483647 h 79"/>
                <a:gd name="T84" fmla="*/ 2147483647 w 49"/>
                <a:gd name="T85" fmla="*/ 2147483647 h 79"/>
                <a:gd name="T86" fmla="*/ 2147483647 w 49"/>
                <a:gd name="T87" fmla="*/ 2147483647 h 79"/>
                <a:gd name="T88" fmla="*/ 2147483647 w 49"/>
                <a:gd name="T89" fmla="*/ 2147483647 h 79"/>
                <a:gd name="T90" fmla="*/ 2147483647 w 49"/>
                <a:gd name="T91" fmla="*/ 2147483647 h 79"/>
                <a:gd name="T92" fmla="*/ 2147483647 w 49"/>
                <a:gd name="T93" fmla="*/ 2147483647 h 79"/>
                <a:gd name="T94" fmla="*/ 2147483647 w 49"/>
                <a:gd name="T95" fmla="*/ 2147483647 h 79"/>
                <a:gd name="T96" fmla="*/ 2147483647 w 49"/>
                <a:gd name="T97" fmla="*/ 2147483647 h 79"/>
                <a:gd name="T98" fmla="*/ 2147483647 w 49"/>
                <a:gd name="T99" fmla="*/ 2147483647 h 79"/>
                <a:gd name="T100" fmla="*/ 2147483647 w 49"/>
                <a:gd name="T101" fmla="*/ 2147483647 h 79"/>
                <a:gd name="T102" fmla="*/ 2147483647 w 49"/>
                <a:gd name="T103" fmla="*/ 2147483647 h 79"/>
                <a:gd name="T104" fmla="*/ 2147483647 w 49"/>
                <a:gd name="T105" fmla="*/ 2147483647 h 79"/>
                <a:gd name="T106" fmla="*/ 2147483647 w 49"/>
                <a:gd name="T107" fmla="*/ 2147483647 h 79"/>
                <a:gd name="T108" fmla="*/ 2147483647 w 49"/>
                <a:gd name="T109" fmla="*/ 2147483647 h 79"/>
                <a:gd name="T110" fmla="*/ 2147483647 w 49"/>
                <a:gd name="T111" fmla="*/ 2147483647 h 79"/>
                <a:gd name="T112" fmla="*/ 0 w 49"/>
                <a:gd name="T113" fmla="*/ 2147483647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"/>
                <a:gd name="T172" fmla="*/ 0 h 79"/>
                <a:gd name="T173" fmla="*/ 49 w 49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" h="79">
                  <a:moveTo>
                    <a:pt x="0" y="42"/>
                  </a:moveTo>
                  <a:lnTo>
                    <a:pt x="10" y="71"/>
                  </a:lnTo>
                  <a:lnTo>
                    <a:pt x="10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3" y="76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5" y="79"/>
                  </a:lnTo>
                  <a:lnTo>
                    <a:pt x="15" y="77"/>
                  </a:lnTo>
                  <a:lnTo>
                    <a:pt x="15" y="75"/>
                  </a:lnTo>
                  <a:lnTo>
                    <a:pt x="16" y="73"/>
                  </a:lnTo>
                  <a:lnTo>
                    <a:pt x="17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1" y="64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26" y="61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3" y="52"/>
                  </a:lnTo>
                  <a:lnTo>
                    <a:pt x="34" y="51"/>
                  </a:lnTo>
                  <a:lnTo>
                    <a:pt x="34" y="50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9" y="47"/>
                  </a:lnTo>
                  <a:lnTo>
                    <a:pt x="40" y="48"/>
                  </a:lnTo>
                  <a:lnTo>
                    <a:pt x="42" y="45"/>
                  </a:lnTo>
                  <a:lnTo>
                    <a:pt x="43" y="44"/>
                  </a:lnTo>
                  <a:lnTo>
                    <a:pt x="46" y="42"/>
                  </a:lnTo>
                  <a:lnTo>
                    <a:pt x="46" y="41"/>
                  </a:lnTo>
                  <a:lnTo>
                    <a:pt x="47" y="40"/>
                  </a:lnTo>
                  <a:lnTo>
                    <a:pt x="48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6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5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7" y="26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5" y="22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4" name="Freeform 3"/>
            <p:cNvSpPr>
              <a:spLocks/>
            </p:cNvSpPr>
            <p:nvPr/>
          </p:nvSpPr>
          <p:spPr bwMode="auto">
            <a:xfrm>
              <a:off x="2636838" y="1709738"/>
              <a:ext cx="730250" cy="511175"/>
            </a:xfrm>
            <a:custGeom>
              <a:avLst/>
              <a:gdLst>
                <a:gd name="T0" fmla="*/ 2147483647 w 90"/>
                <a:gd name="T1" fmla="*/ 2147483647 h 66"/>
                <a:gd name="T2" fmla="*/ 0 w 90"/>
                <a:gd name="T3" fmla="*/ 2147483647 h 66"/>
                <a:gd name="T4" fmla="*/ 2147483647 w 90"/>
                <a:gd name="T5" fmla="*/ 2147483647 h 66"/>
                <a:gd name="T6" fmla="*/ 2147483647 w 90"/>
                <a:gd name="T7" fmla="*/ 2147483647 h 66"/>
                <a:gd name="T8" fmla="*/ 2147483647 w 90"/>
                <a:gd name="T9" fmla="*/ 2147483647 h 66"/>
                <a:gd name="T10" fmla="*/ 2147483647 w 90"/>
                <a:gd name="T11" fmla="*/ 2147483647 h 66"/>
                <a:gd name="T12" fmla="*/ 2147483647 w 90"/>
                <a:gd name="T13" fmla="*/ 2147483647 h 66"/>
                <a:gd name="T14" fmla="*/ 2147483647 w 90"/>
                <a:gd name="T15" fmla="*/ 2147483647 h 66"/>
                <a:gd name="T16" fmla="*/ 2147483647 w 90"/>
                <a:gd name="T17" fmla="*/ 2147483647 h 66"/>
                <a:gd name="T18" fmla="*/ 2147483647 w 90"/>
                <a:gd name="T19" fmla="*/ 2147483647 h 66"/>
                <a:gd name="T20" fmla="*/ 2147483647 w 90"/>
                <a:gd name="T21" fmla="*/ 2147483647 h 66"/>
                <a:gd name="T22" fmla="*/ 2147483647 w 90"/>
                <a:gd name="T23" fmla="*/ 2147483647 h 66"/>
                <a:gd name="T24" fmla="*/ 2147483647 w 90"/>
                <a:gd name="T25" fmla="*/ 2147483647 h 66"/>
                <a:gd name="T26" fmla="*/ 2147483647 w 90"/>
                <a:gd name="T27" fmla="*/ 2147483647 h 66"/>
                <a:gd name="T28" fmla="*/ 2147483647 w 90"/>
                <a:gd name="T29" fmla="*/ 2147483647 h 66"/>
                <a:gd name="T30" fmla="*/ 2147483647 w 90"/>
                <a:gd name="T31" fmla="*/ 2147483647 h 66"/>
                <a:gd name="T32" fmla="*/ 2147483647 w 90"/>
                <a:gd name="T33" fmla="*/ 2147483647 h 66"/>
                <a:gd name="T34" fmla="*/ 2147483647 w 90"/>
                <a:gd name="T35" fmla="*/ 2147483647 h 66"/>
                <a:gd name="T36" fmla="*/ 2147483647 w 90"/>
                <a:gd name="T37" fmla="*/ 2147483647 h 66"/>
                <a:gd name="T38" fmla="*/ 2147483647 w 90"/>
                <a:gd name="T39" fmla="*/ 2147483647 h 66"/>
                <a:gd name="T40" fmla="*/ 2147483647 w 90"/>
                <a:gd name="T41" fmla="*/ 2147483647 h 66"/>
                <a:gd name="T42" fmla="*/ 2147483647 w 90"/>
                <a:gd name="T43" fmla="*/ 2147483647 h 66"/>
                <a:gd name="T44" fmla="*/ 2147483647 w 90"/>
                <a:gd name="T45" fmla="*/ 2147483647 h 66"/>
                <a:gd name="T46" fmla="*/ 2147483647 w 90"/>
                <a:gd name="T47" fmla="*/ 2147483647 h 66"/>
                <a:gd name="T48" fmla="*/ 2147483647 w 90"/>
                <a:gd name="T49" fmla="*/ 2147483647 h 66"/>
                <a:gd name="T50" fmla="*/ 2147483647 w 90"/>
                <a:gd name="T51" fmla="*/ 2147483647 h 66"/>
                <a:gd name="T52" fmla="*/ 2147483647 w 90"/>
                <a:gd name="T53" fmla="*/ 2147483647 h 66"/>
                <a:gd name="T54" fmla="*/ 2147483647 w 90"/>
                <a:gd name="T55" fmla="*/ 2147483647 h 66"/>
                <a:gd name="T56" fmla="*/ 2147483647 w 90"/>
                <a:gd name="T57" fmla="*/ 2147483647 h 66"/>
                <a:gd name="T58" fmla="*/ 2147483647 w 90"/>
                <a:gd name="T59" fmla="*/ 2147483647 h 66"/>
                <a:gd name="T60" fmla="*/ 2147483647 w 90"/>
                <a:gd name="T61" fmla="*/ 2147483647 h 66"/>
                <a:gd name="T62" fmla="*/ 2147483647 w 90"/>
                <a:gd name="T63" fmla="*/ 2147483647 h 66"/>
                <a:gd name="T64" fmla="*/ 2147483647 w 90"/>
                <a:gd name="T65" fmla="*/ 2147483647 h 66"/>
                <a:gd name="T66" fmla="*/ 2147483647 w 90"/>
                <a:gd name="T67" fmla="*/ 2147483647 h 66"/>
                <a:gd name="T68" fmla="*/ 2147483647 w 90"/>
                <a:gd name="T69" fmla="*/ 2147483647 h 66"/>
                <a:gd name="T70" fmla="*/ 2147483647 w 90"/>
                <a:gd name="T71" fmla="*/ 2147483647 h 66"/>
                <a:gd name="T72" fmla="*/ 2147483647 w 90"/>
                <a:gd name="T73" fmla="*/ 0 h 66"/>
                <a:gd name="T74" fmla="*/ 2147483647 w 90"/>
                <a:gd name="T75" fmla="*/ 2147483647 h 66"/>
                <a:gd name="T76" fmla="*/ 2147483647 w 90"/>
                <a:gd name="T77" fmla="*/ 2147483647 h 66"/>
                <a:gd name="T78" fmla="*/ 2147483647 w 90"/>
                <a:gd name="T79" fmla="*/ 2147483647 h 66"/>
                <a:gd name="T80" fmla="*/ 2147483647 w 90"/>
                <a:gd name="T81" fmla="*/ 2147483647 h 66"/>
                <a:gd name="T82" fmla="*/ 2147483647 w 90"/>
                <a:gd name="T83" fmla="*/ 2147483647 h 66"/>
                <a:gd name="T84" fmla="*/ 2147483647 w 90"/>
                <a:gd name="T85" fmla="*/ 2147483647 h 66"/>
                <a:gd name="T86" fmla="*/ 2147483647 w 90"/>
                <a:gd name="T87" fmla="*/ 2147483647 h 66"/>
                <a:gd name="T88" fmla="*/ 2147483647 w 90"/>
                <a:gd name="T89" fmla="*/ 2147483647 h 66"/>
                <a:gd name="T90" fmla="*/ 2147483647 w 90"/>
                <a:gd name="T91" fmla="*/ 2147483647 h 66"/>
                <a:gd name="T92" fmla="*/ 2147483647 w 90"/>
                <a:gd name="T93" fmla="*/ 2147483647 h 66"/>
                <a:gd name="T94" fmla="*/ 2147483647 w 90"/>
                <a:gd name="T95" fmla="*/ 2147483647 h 66"/>
                <a:gd name="T96" fmla="*/ 2147483647 w 90"/>
                <a:gd name="T97" fmla="*/ 2147483647 h 66"/>
                <a:gd name="T98" fmla="*/ 2147483647 w 90"/>
                <a:gd name="T99" fmla="*/ 2147483647 h 66"/>
                <a:gd name="T100" fmla="*/ 2147483647 w 90"/>
                <a:gd name="T101" fmla="*/ 2147483647 h 66"/>
                <a:gd name="T102" fmla="*/ 2147483647 w 90"/>
                <a:gd name="T103" fmla="*/ 2147483647 h 66"/>
                <a:gd name="T104" fmla="*/ 2147483647 w 90"/>
                <a:gd name="T105" fmla="*/ 2147483647 h 66"/>
                <a:gd name="T106" fmla="*/ 2147483647 w 90"/>
                <a:gd name="T107" fmla="*/ 2147483647 h 66"/>
                <a:gd name="T108" fmla="*/ 2147483647 w 90"/>
                <a:gd name="T109" fmla="*/ 2147483647 h 66"/>
                <a:gd name="T110" fmla="*/ 2147483647 w 90"/>
                <a:gd name="T111" fmla="*/ 2147483647 h 66"/>
                <a:gd name="T112" fmla="*/ 2147483647 w 90"/>
                <a:gd name="T113" fmla="*/ 2147483647 h 66"/>
                <a:gd name="T114" fmla="*/ 2147483647 w 90"/>
                <a:gd name="T115" fmla="*/ 2147483647 h 66"/>
                <a:gd name="T116" fmla="*/ 2147483647 w 90"/>
                <a:gd name="T117" fmla="*/ 2147483647 h 66"/>
                <a:gd name="T118" fmla="*/ 2147483647 w 90"/>
                <a:gd name="T119" fmla="*/ 2147483647 h 66"/>
                <a:gd name="T120" fmla="*/ 2147483647 w 90"/>
                <a:gd name="T121" fmla="*/ 2147483647 h 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0"/>
                <a:gd name="T184" fmla="*/ 0 h 66"/>
                <a:gd name="T185" fmla="*/ 90 w 90"/>
                <a:gd name="T186" fmla="*/ 66 h 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0" h="66">
                  <a:moveTo>
                    <a:pt x="3" y="42"/>
                  </a:moveTo>
                  <a:lnTo>
                    <a:pt x="1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8"/>
                  </a:lnTo>
                  <a:lnTo>
                    <a:pt x="3" y="29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11" y="9"/>
                  </a:lnTo>
                  <a:lnTo>
                    <a:pt x="16" y="12"/>
                  </a:lnTo>
                  <a:lnTo>
                    <a:pt x="19" y="13"/>
                  </a:lnTo>
                  <a:lnTo>
                    <a:pt x="21" y="14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8" y="15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7" y="0"/>
                  </a:lnTo>
                  <a:lnTo>
                    <a:pt x="45" y="5"/>
                  </a:lnTo>
                  <a:lnTo>
                    <a:pt x="62" y="9"/>
                  </a:lnTo>
                  <a:lnTo>
                    <a:pt x="90" y="16"/>
                  </a:lnTo>
                  <a:lnTo>
                    <a:pt x="80" y="59"/>
                  </a:lnTo>
                  <a:lnTo>
                    <a:pt x="80" y="60"/>
                  </a:lnTo>
                  <a:lnTo>
                    <a:pt x="80" y="61"/>
                  </a:lnTo>
                  <a:lnTo>
                    <a:pt x="81" y="62"/>
                  </a:lnTo>
                  <a:lnTo>
                    <a:pt x="81" y="63"/>
                  </a:lnTo>
                  <a:lnTo>
                    <a:pt x="80" y="63"/>
                  </a:lnTo>
                  <a:lnTo>
                    <a:pt x="80" y="64"/>
                  </a:lnTo>
                  <a:lnTo>
                    <a:pt x="80" y="65"/>
                  </a:lnTo>
                  <a:lnTo>
                    <a:pt x="80" y="66"/>
                  </a:lnTo>
                  <a:lnTo>
                    <a:pt x="56" y="60"/>
                  </a:lnTo>
                  <a:lnTo>
                    <a:pt x="55" y="61"/>
                  </a:lnTo>
                  <a:lnTo>
                    <a:pt x="53" y="61"/>
                  </a:lnTo>
                  <a:lnTo>
                    <a:pt x="52" y="61"/>
                  </a:lnTo>
                  <a:lnTo>
                    <a:pt x="51" y="61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7" y="61"/>
                  </a:lnTo>
                  <a:lnTo>
                    <a:pt x="45" y="60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7" y="60"/>
                  </a:lnTo>
                  <a:lnTo>
                    <a:pt x="35" y="60"/>
                  </a:lnTo>
                  <a:lnTo>
                    <a:pt x="30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22" y="57"/>
                  </a:lnTo>
                  <a:lnTo>
                    <a:pt x="19" y="58"/>
                  </a:lnTo>
                  <a:lnTo>
                    <a:pt x="15" y="57"/>
                  </a:lnTo>
                  <a:lnTo>
                    <a:pt x="12" y="56"/>
                  </a:lnTo>
                  <a:lnTo>
                    <a:pt x="11" y="54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1" y="47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5" name="Freeform 4"/>
            <p:cNvSpPr>
              <a:spLocks/>
            </p:cNvSpPr>
            <p:nvPr/>
          </p:nvSpPr>
          <p:spPr bwMode="auto">
            <a:xfrm>
              <a:off x="3157538" y="1833563"/>
              <a:ext cx="658812" cy="1006475"/>
            </a:xfrm>
            <a:custGeom>
              <a:avLst/>
              <a:gdLst>
                <a:gd name="T0" fmla="*/ 2147483647 w 81"/>
                <a:gd name="T1" fmla="*/ 2147483647 h 130"/>
                <a:gd name="T2" fmla="*/ 2147483647 w 81"/>
                <a:gd name="T3" fmla="*/ 2147483647 h 130"/>
                <a:gd name="T4" fmla="*/ 2147483647 w 81"/>
                <a:gd name="T5" fmla="*/ 2147483647 h 130"/>
                <a:gd name="T6" fmla="*/ 2147483647 w 81"/>
                <a:gd name="T7" fmla="*/ 2147483647 h 130"/>
                <a:gd name="T8" fmla="*/ 2147483647 w 81"/>
                <a:gd name="T9" fmla="*/ 2147483647 h 130"/>
                <a:gd name="T10" fmla="*/ 2147483647 w 81"/>
                <a:gd name="T11" fmla="*/ 2147483647 h 130"/>
                <a:gd name="T12" fmla="*/ 2147483647 w 81"/>
                <a:gd name="T13" fmla="*/ 2147483647 h 130"/>
                <a:gd name="T14" fmla="*/ 2147483647 w 81"/>
                <a:gd name="T15" fmla="*/ 2147483647 h 130"/>
                <a:gd name="T16" fmla="*/ 2147483647 w 81"/>
                <a:gd name="T17" fmla="*/ 2147483647 h 130"/>
                <a:gd name="T18" fmla="*/ 2147483647 w 81"/>
                <a:gd name="T19" fmla="*/ 2147483647 h 130"/>
                <a:gd name="T20" fmla="*/ 2147483647 w 81"/>
                <a:gd name="T21" fmla="*/ 2147483647 h 130"/>
                <a:gd name="T22" fmla="*/ 2147483647 w 81"/>
                <a:gd name="T23" fmla="*/ 2147483647 h 130"/>
                <a:gd name="T24" fmla="*/ 2147483647 w 81"/>
                <a:gd name="T25" fmla="*/ 2147483647 h 130"/>
                <a:gd name="T26" fmla="*/ 2147483647 w 81"/>
                <a:gd name="T27" fmla="*/ 2147483647 h 130"/>
                <a:gd name="T28" fmla="*/ 2147483647 w 81"/>
                <a:gd name="T29" fmla="*/ 0 h 130"/>
                <a:gd name="T30" fmla="*/ 2147483647 w 81"/>
                <a:gd name="T31" fmla="*/ 2147483647 h 130"/>
                <a:gd name="T32" fmla="*/ 2147483647 w 81"/>
                <a:gd name="T33" fmla="*/ 2147483647 h 130"/>
                <a:gd name="T34" fmla="*/ 2147483647 w 81"/>
                <a:gd name="T35" fmla="*/ 2147483647 h 130"/>
                <a:gd name="T36" fmla="*/ 2147483647 w 81"/>
                <a:gd name="T37" fmla="*/ 2147483647 h 130"/>
                <a:gd name="T38" fmla="*/ 2147483647 w 81"/>
                <a:gd name="T39" fmla="*/ 2147483647 h 130"/>
                <a:gd name="T40" fmla="*/ 2147483647 w 81"/>
                <a:gd name="T41" fmla="*/ 2147483647 h 130"/>
                <a:gd name="T42" fmla="*/ 2147483647 w 81"/>
                <a:gd name="T43" fmla="*/ 2147483647 h 130"/>
                <a:gd name="T44" fmla="*/ 2147483647 w 81"/>
                <a:gd name="T45" fmla="*/ 2147483647 h 130"/>
                <a:gd name="T46" fmla="*/ 2147483647 w 81"/>
                <a:gd name="T47" fmla="*/ 2147483647 h 130"/>
                <a:gd name="T48" fmla="*/ 2147483647 w 81"/>
                <a:gd name="T49" fmla="*/ 2147483647 h 130"/>
                <a:gd name="T50" fmla="*/ 2147483647 w 81"/>
                <a:gd name="T51" fmla="*/ 2147483647 h 130"/>
                <a:gd name="T52" fmla="*/ 2147483647 w 81"/>
                <a:gd name="T53" fmla="*/ 2147483647 h 130"/>
                <a:gd name="T54" fmla="*/ 2147483647 w 81"/>
                <a:gd name="T55" fmla="*/ 2147483647 h 130"/>
                <a:gd name="T56" fmla="*/ 2147483647 w 81"/>
                <a:gd name="T57" fmla="*/ 2147483647 h 130"/>
                <a:gd name="T58" fmla="*/ 2147483647 w 81"/>
                <a:gd name="T59" fmla="*/ 2147483647 h 130"/>
                <a:gd name="T60" fmla="*/ 2147483647 w 81"/>
                <a:gd name="T61" fmla="*/ 2147483647 h 130"/>
                <a:gd name="T62" fmla="*/ 2147483647 w 81"/>
                <a:gd name="T63" fmla="*/ 2147483647 h 130"/>
                <a:gd name="T64" fmla="*/ 2147483647 w 81"/>
                <a:gd name="T65" fmla="*/ 2147483647 h 130"/>
                <a:gd name="T66" fmla="*/ 2147483647 w 81"/>
                <a:gd name="T67" fmla="*/ 2147483647 h 130"/>
                <a:gd name="T68" fmla="*/ 2147483647 w 81"/>
                <a:gd name="T69" fmla="*/ 2147483647 h 130"/>
                <a:gd name="T70" fmla="*/ 2147483647 w 81"/>
                <a:gd name="T71" fmla="*/ 2147483647 h 130"/>
                <a:gd name="T72" fmla="*/ 2147483647 w 81"/>
                <a:gd name="T73" fmla="*/ 2147483647 h 130"/>
                <a:gd name="T74" fmla="*/ 2147483647 w 81"/>
                <a:gd name="T75" fmla="*/ 2147483647 h 130"/>
                <a:gd name="T76" fmla="*/ 2147483647 w 81"/>
                <a:gd name="T77" fmla="*/ 2147483647 h 130"/>
                <a:gd name="T78" fmla="*/ 2147483647 w 81"/>
                <a:gd name="T79" fmla="*/ 2147483647 h 130"/>
                <a:gd name="T80" fmla="*/ 2147483647 w 81"/>
                <a:gd name="T81" fmla="*/ 2147483647 h 130"/>
                <a:gd name="T82" fmla="*/ 2147483647 w 81"/>
                <a:gd name="T83" fmla="*/ 2147483647 h 130"/>
                <a:gd name="T84" fmla="*/ 2147483647 w 81"/>
                <a:gd name="T85" fmla="*/ 2147483647 h 130"/>
                <a:gd name="T86" fmla="*/ 2147483647 w 81"/>
                <a:gd name="T87" fmla="*/ 2147483647 h 130"/>
                <a:gd name="T88" fmla="*/ 2147483647 w 81"/>
                <a:gd name="T89" fmla="*/ 2147483647 h 130"/>
                <a:gd name="T90" fmla="*/ 2147483647 w 81"/>
                <a:gd name="T91" fmla="*/ 2147483647 h 130"/>
                <a:gd name="T92" fmla="*/ 2147483647 w 81"/>
                <a:gd name="T93" fmla="*/ 2147483647 h 130"/>
                <a:gd name="T94" fmla="*/ 2147483647 w 81"/>
                <a:gd name="T95" fmla="*/ 2147483647 h 130"/>
                <a:gd name="T96" fmla="*/ 0 w 81"/>
                <a:gd name="T97" fmla="*/ 2147483647 h 1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1"/>
                <a:gd name="T148" fmla="*/ 0 h 130"/>
                <a:gd name="T149" fmla="*/ 81 w 81"/>
                <a:gd name="T150" fmla="*/ 130 h 1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1" h="130">
                  <a:moveTo>
                    <a:pt x="0" y="116"/>
                  </a:moveTo>
                  <a:lnTo>
                    <a:pt x="7" y="86"/>
                  </a:lnTo>
                  <a:lnTo>
                    <a:pt x="8" y="84"/>
                  </a:lnTo>
                  <a:lnTo>
                    <a:pt x="8" y="82"/>
                  </a:lnTo>
                  <a:lnTo>
                    <a:pt x="9" y="82"/>
                  </a:lnTo>
                  <a:lnTo>
                    <a:pt x="9" y="81"/>
                  </a:lnTo>
                  <a:lnTo>
                    <a:pt x="10" y="80"/>
                  </a:lnTo>
                  <a:lnTo>
                    <a:pt x="9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7" y="75"/>
                  </a:lnTo>
                  <a:lnTo>
                    <a:pt x="10" y="70"/>
                  </a:lnTo>
                  <a:lnTo>
                    <a:pt x="12" y="69"/>
                  </a:lnTo>
                  <a:lnTo>
                    <a:pt x="13" y="68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20" y="57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6" y="45"/>
                  </a:lnTo>
                  <a:lnTo>
                    <a:pt x="16" y="43"/>
                  </a:lnTo>
                  <a:lnTo>
                    <a:pt x="26" y="0"/>
                  </a:lnTo>
                  <a:lnTo>
                    <a:pt x="37" y="3"/>
                  </a:lnTo>
                  <a:lnTo>
                    <a:pt x="34" y="19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5" y="29"/>
                  </a:lnTo>
                  <a:lnTo>
                    <a:pt x="36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5" y="57"/>
                  </a:lnTo>
                  <a:lnTo>
                    <a:pt x="43" y="59"/>
                  </a:lnTo>
                  <a:lnTo>
                    <a:pt x="43" y="60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5" y="65"/>
                  </a:lnTo>
                  <a:lnTo>
                    <a:pt x="46" y="65"/>
                  </a:lnTo>
                  <a:lnTo>
                    <a:pt x="49" y="62"/>
                  </a:lnTo>
                  <a:lnTo>
                    <a:pt x="50" y="61"/>
                  </a:lnTo>
                  <a:lnTo>
                    <a:pt x="50" y="62"/>
                  </a:lnTo>
                  <a:lnTo>
                    <a:pt x="51" y="63"/>
                  </a:lnTo>
                  <a:lnTo>
                    <a:pt x="52" y="64"/>
                  </a:lnTo>
                  <a:lnTo>
                    <a:pt x="52" y="66"/>
                  </a:lnTo>
                  <a:lnTo>
                    <a:pt x="52" y="69"/>
                  </a:lnTo>
                  <a:lnTo>
                    <a:pt x="52" y="72"/>
                  </a:lnTo>
                  <a:lnTo>
                    <a:pt x="54" y="74"/>
                  </a:lnTo>
                  <a:lnTo>
                    <a:pt x="54" y="75"/>
                  </a:lnTo>
                  <a:lnTo>
                    <a:pt x="53" y="76"/>
                  </a:lnTo>
                  <a:lnTo>
                    <a:pt x="54" y="78"/>
                  </a:lnTo>
                  <a:lnTo>
                    <a:pt x="56" y="78"/>
                  </a:lnTo>
                  <a:lnTo>
                    <a:pt x="57" y="80"/>
                  </a:lnTo>
                  <a:lnTo>
                    <a:pt x="57" y="81"/>
                  </a:lnTo>
                  <a:lnTo>
                    <a:pt x="57" y="83"/>
                  </a:lnTo>
                  <a:lnTo>
                    <a:pt x="57" y="84"/>
                  </a:lnTo>
                  <a:lnTo>
                    <a:pt x="58" y="86"/>
                  </a:lnTo>
                  <a:lnTo>
                    <a:pt x="59" y="87"/>
                  </a:lnTo>
                  <a:lnTo>
                    <a:pt x="60" y="85"/>
                  </a:lnTo>
                  <a:lnTo>
                    <a:pt x="61" y="84"/>
                  </a:lnTo>
                  <a:lnTo>
                    <a:pt x="63" y="85"/>
                  </a:lnTo>
                  <a:lnTo>
                    <a:pt x="65" y="86"/>
                  </a:lnTo>
                  <a:lnTo>
                    <a:pt x="66" y="85"/>
                  </a:lnTo>
                  <a:lnTo>
                    <a:pt x="67" y="84"/>
                  </a:lnTo>
                  <a:lnTo>
                    <a:pt x="67" y="85"/>
                  </a:lnTo>
                  <a:lnTo>
                    <a:pt x="71" y="85"/>
                  </a:lnTo>
                  <a:lnTo>
                    <a:pt x="72" y="86"/>
                  </a:lnTo>
                  <a:lnTo>
                    <a:pt x="73" y="86"/>
                  </a:lnTo>
                  <a:lnTo>
                    <a:pt x="76" y="86"/>
                  </a:lnTo>
                  <a:lnTo>
                    <a:pt x="76" y="84"/>
                  </a:lnTo>
                  <a:lnTo>
                    <a:pt x="77" y="83"/>
                  </a:lnTo>
                  <a:lnTo>
                    <a:pt x="79" y="85"/>
                  </a:lnTo>
                  <a:lnTo>
                    <a:pt x="79" y="87"/>
                  </a:lnTo>
                  <a:lnTo>
                    <a:pt x="81" y="88"/>
                  </a:lnTo>
                  <a:lnTo>
                    <a:pt x="75" y="130"/>
                  </a:lnTo>
                  <a:lnTo>
                    <a:pt x="74" y="130"/>
                  </a:lnTo>
                  <a:lnTo>
                    <a:pt x="37" y="124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6" name="Freeform 5"/>
            <p:cNvSpPr>
              <a:spLocks/>
            </p:cNvSpPr>
            <p:nvPr/>
          </p:nvSpPr>
          <p:spPr bwMode="auto">
            <a:xfrm>
              <a:off x="3435350" y="1857375"/>
              <a:ext cx="1120775" cy="673100"/>
            </a:xfrm>
            <a:custGeom>
              <a:avLst/>
              <a:gdLst>
                <a:gd name="T0" fmla="*/ 2147483647 w 138"/>
                <a:gd name="T1" fmla="*/ 2147483647 h 87"/>
                <a:gd name="T2" fmla="*/ 2147483647 w 138"/>
                <a:gd name="T3" fmla="*/ 2147483647 h 87"/>
                <a:gd name="T4" fmla="*/ 2147483647 w 138"/>
                <a:gd name="T5" fmla="*/ 2147483647 h 87"/>
                <a:gd name="T6" fmla="*/ 2147483647 w 138"/>
                <a:gd name="T7" fmla="*/ 2147483647 h 87"/>
                <a:gd name="T8" fmla="*/ 2147483647 w 138"/>
                <a:gd name="T9" fmla="*/ 2147483647 h 87"/>
                <a:gd name="T10" fmla="*/ 2147483647 w 138"/>
                <a:gd name="T11" fmla="*/ 2147483647 h 87"/>
                <a:gd name="T12" fmla="*/ 2147483647 w 138"/>
                <a:gd name="T13" fmla="*/ 2147483647 h 87"/>
                <a:gd name="T14" fmla="*/ 2147483647 w 138"/>
                <a:gd name="T15" fmla="*/ 2147483647 h 87"/>
                <a:gd name="T16" fmla="*/ 2147483647 w 138"/>
                <a:gd name="T17" fmla="*/ 2147483647 h 87"/>
                <a:gd name="T18" fmla="*/ 2147483647 w 138"/>
                <a:gd name="T19" fmla="*/ 2147483647 h 87"/>
                <a:gd name="T20" fmla="*/ 2147483647 w 138"/>
                <a:gd name="T21" fmla="*/ 2147483647 h 87"/>
                <a:gd name="T22" fmla="*/ 2147483647 w 138"/>
                <a:gd name="T23" fmla="*/ 2147483647 h 87"/>
                <a:gd name="T24" fmla="*/ 2147483647 w 138"/>
                <a:gd name="T25" fmla="*/ 2147483647 h 87"/>
                <a:gd name="T26" fmla="*/ 2147483647 w 138"/>
                <a:gd name="T27" fmla="*/ 2147483647 h 87"/>
                <a:gd name="T28" fmla="*/ 2147483647 w 138"/>
                <a:gd name="T29" fmla="*/ 2147483647 h 87"/>
                <a:gd name="T30" fmla="*/ 2147483647 w 138"/>
                <a:gd name="T31" fmla="*/ 2147483647 h 87"/>
                <a:gd name="T32" fmla="*/ 2147483647 w 138"/>
                <a:gd name="T33" fmla="*/ 2147483647 h 87"/>
                <a:gd name="T34" fmla="*/ 2147483647 w 138"/>
                <a:gd name="T35" fmla="*/ 2147483647 h 87"/>
                <a:gd name="T36" fmla="*/ 2147483647 w 138"/>
                <a:gd name="T37" fmla="*/ 2147483647 h 87"/>
                <a:gd name="T38" fmla="*/ 2147483647 w 138"/>
                <a:gd name="T39" fmla="*/ 2147483647 h 87"/>
                <a:gd name="T40" fmla="*/ 2147483647 w 138"/>
                <a:gd name="T41" fmla="*/ 2147483647 h 87"/>
                <a:gd name="T42" fmla="*/ 2147483647 w 138"/>
                <a:gd name="T43" fmla="*/ 2147483647 h 87"/>
                <a:gd name="T44" fmla="*/ 2147483647 w 138"/>
                <a:gd name="T45" fmla="*/ 2147483647 h 87"/>
                <a:gd name="T46" fmla="*/ 2147483647 w 138"/>
                <a:gd name="T47" fmla="*/ 2147483647 h 87"/>
                <a:gd name="T48" fmla="*/ 2147483647 w 138"/>
                <a:gd name="T49" fmla="*/ 2147483647 h 87"/>
                <a:gd name="T50" fmla="*/ 2147483647 w 138"/>
                <a:gd name="T51" fmla="*/ 2147483647 h 87"/>
                <a:gd name="T52" fmla="*/ 2147483647 w 138"/>
                <a:gd name="T53" fmla="*/ 2147483647 h 87"/>
                <a:gd name="T54" fmla="*/ 2147483647 w 138"/>
                <a:gd name="T55" fmla="*/ 2147483647 h 87"/>
                <a:gd name="T56" fmla="*/ 2147483647 w 138"/>
                <a:gd name="T57" fmla="*/ 2147483647 h 87"/>
                <a:gd name="T58" fmla="*/ 2147483647 w 138"/>
                <a:gd name="T59" fmla="*/ 2147483647 h 87"/>
                <a:gd name="T60" fmla="*/ 2147483647 w 138"/>
                <a:gd name="T61" fmla="*/ 2147483647 h 87"/>
                <a:gd name="T62" fmla="*/ 2147483647 w 138"/>
                <a:gd name="T63" fmla="*/ 2147483647 h 87"/>
                <a:gd name="T64" fmla="*/ 2147483647 w 138"/>
                <a:gd name="T65" fmla="*/ 0 h 87"/>
                <a:gd name="T66" fmla="*/ 2147483647 w 138"/>
                <a:gd name="T67" fmla="*/ 2147483647 h 87"/>
                <a:gd name="T68" fmla="*/ 2147483647 w 138"/>
                <a:gd name="T69" fmla="*/ 2147483647 h 87"/>
                <a:gd name="T70" fmla="*/ 2147483647 w 138"/>
                <a:gd name="T71" fmla="*/ 2147483647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8"/>
                <a:gd name="T109" fmla="*/ 0 h 87"/>
                <a:gd name="T110" fmla="*/ 138 w 138"/>
                <a:gd name="T111" fmla="*/ 87 h 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8" h="87">
                  <a:moveTo>
                    <a:pt x="132" y="87"/>
                  </a:moveTo>
                  <a:lnTo>
                    <a:pt x="48" y="77"/>
                  </a:lnTo>
                  <a:lnTo>
                    <a:pt x="47" y="85"/>
                  </a:lnTo>
                  <a:lnTo>
                    <a:pt x="45" y="84"/>
                  </a:lnTo>
                  <a:lnTo>
                    <a:pt x="45" y="82"/>
                  </a:lnTo>
                  <a:lnTo>
                    <a:pt x="43" y="80"/>
                  </a:lnTo>
                  <a:lnTo>
                    <a:pt x="42" y="81"/>
                  </a:lnTo>
                  <a:lnTo>
                    <a:pt x="42" y="83"/>
                  </a:lnTo>
                  <a:lnTo>
                    <a:pt x="39" y="83"/>
                  </a:lnTo>
                  <a:lnTo>
                    <a:pt x="38" y="83"/>
                  </a:lnTo>
                  <a:lnTo>
                    <a:pt x="37" y="82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2" y="82"/>
                  </a:lnTo>
                  <a:lnTo>
                    <a:pt x="31" y="83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5" y="84"/>
                  </a:lnTo>
                  <a:lnTo>
                    <a:pt x="24" y="83"/>
                  </a:lnTo>
                  <a:lnTo>
                    <a:pt x="23" y="81"/>
                  </a:lnTo>
                  <a:lnTo>
                    <a:pt x="23" y="80"/>
                  </a:lnTo>
                  <a:lnTo>
                    <a:pt x="23" y="78"/>
                  </a:lnTo>
                  <a:lnTo>
                    <a:pt x="23" y="77"/>
                  </a:lnTo>
                  <a:lnTo>
                    <a:pt x="22" y="75"/>
                  </a:lnTo>
                  <a:lnTo>
                    <a:pt x="20" y="75"/>
                  </a:lnTo>
                  <a:lnTo>
                    <a:pt x="19" y="73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5" y="59"/>
                  </a:lnTo>
                  <a:lnTo>
                    <a:pt x="12" y="62"/>
                  </a:lnTo>
                  <a:lnTo>
                    <a:pt x="11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9" y="56"/>
                  </a:lnTo>
                  <a:lnTo>
                    <a:pt x="11" y="54"/>
                  </a:lnTo>
                  <a:lnTo>
                    <a:pt x="11" y="53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0"/>
                  </a:lnTo>
                  <a:lnTo>
                    <a:pt x="9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3" y="0"/>
                  </a:lnTo>
                  <a:lnTo>
                    <a:pt x="15" y="2"/>
                  </a:lnTo>
                  <a:lnTo>
                    <a:pt x="49" y="8"/>
                  </a:lnTo>
                  <a:lnTo>
                    <a:pt x="84" y="13"/>
                  </a:lnTo>
                  <a:lnTo>
                    <a:pt x="138" y="19"/>
                  </a:lnTo>
                  <a:lnTo>
                    <a:pt x="133" y="70"/>
                  </a:lnTo>
                  <a:lnTo>
                    <a:pt x="132" y="87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7" name="Freeform 6"/>
            <p:cNvSpPr>
              <a:spLocks/>
            </p:cNvSpPr>
            <p:nvPr/>
          </p:nvSpPr>
          <p:spPr bwMode="auto">
            <a:xfrm>
              <a:off x="4514850" y="2003425"/>
              <a:ext cx="723900" cy="427038"/>
            </a:xfrm>
            <a:custGeom>
              <a:avLst/>
              <a:gdLst>
                <a:gd name="T0" fmla="*/ 0 w 89"/>
                <a:gd name="T1" fmla="*/ 2147483647 h 55"/>
                <a:gd name="T2" fmla="*/ 2147483647 w 89"/>
                <a:gd name="T3" fmla="*/ 0 h 55"/>
                <a:gd name="T4" fmla="*/ 2147483647 w 89"/>
                <a:gd name="T5" fmla="*/ 2147483647 h 55"/>
                <a:gd name="T6" fmla="*/ 2147483647 w 89"/>
                <a:gd name="T7" fmla="*/ 2147483647 h 55"/>
                <a:gd name="T8" fmla="*/ 2147483647 w 89"/>
                <a:gd name="T9" fmla="*/ 2147483647 h 55"/>
                <a:gd name="T10" fmla="*/ 2147483647 w 89"/>
                <a:gd name="T11" fmla="*/ 2147483647 h 55"/>
                <a:gd name="T12" fmla="*/ 2147483647 w 89"/>
                <a:gd name="T13" fmla="*/ 2147483647 h 55"/>
                <a:gd name="T14" fmla="*/ 2147483647 w 89"/>
                <a:gd name="T15" fmla="*/ 2147483647 h 55"/>
                <a:gd name="T16" fmla="*/ 2147483647 w 89"/>
                <a:gd name="T17" fmla="*/ 2147483647 h 55"/>
                <a:gd name="T18" fmla="*/ 2147483647 w 89"/>
                <a:gd name="T19" fmla="*/ 2147483647 h 55"/>
                <a:gd name="T20" fmla="*/ 2147483647 w 89"/>
                <a:gd name="T21" fmla="*/ 2147483647 h 55"/>
                <a:gd name="T22" fmla="*/ 2147483647 w 89"/>
                <a:gd name="T23" fmla="*/ 2147483647 h 55"/>
                <a:gd name="T24" fmla="*/ 2147483647 w 89"/>
                <a:gd name="T25" fmla="*/ 2147483647 h 55"/>
                <a:gd name="T26" fmla="*/ 2147483647 w 89"/>
                <a:gd name="T27" fmla="*/ 2147483647 h 55"/>
                <a:gd name="T28" fmla="*/ 2147483647 w 89"/>
                <a:gd name="T29" fmla="*/ 2147483647 h 55"/>
                <a:gd name="T30" fmla="*/ 2147483647 w 89"/>
                <a:gd name="T31" fmla="*/ 2147483647 h 55"/>
                <a:gd name="T32" fmla="*/ 2147483647 w 89"/>
                <a:gd name="T33" fmla="*/ 2147483647 h 55"/>
                <a:gd name="T34" fmla="*/ 2147483647 w 89"/>
                <a:gd name="T35" fmla="*/ 2147483647 h 55"/>
                <a:gd name="T36" fmla="*/ 2147483647 w 89"/>
                <a:gd name="T37" fmla="*/ 2147483647 h 55"/>
                <a:gd name="T38" fmla="*/ 0 w 89"/>
                <a:gd name="T39" fmla="*/ 2147483647 h 55"/>
                <a:gd name="T40" fmla="*/ 0 w 89"/>
                <a:gd name="T41" fmla="*/ 2147483647 h 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55"/>
                <a:gd name="T65" fmla="*/ 89 w 89"/>
                <a:gd name="T66" fmla="*/ 55 h 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55">
                  <a:moveTo>
                    <a:pt x="0" y="51"/>
                  </a:moveTo>
                  <a:lnTo>
                    <a:pt x="5" y="0"/>
                  </a:lnTo>
                  <a:lnTo>
                    <a:pt x="4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10"/>
                  </a:lnTo>
                  <a:lnTo>
                    <a:pt x="82" y="13"/>
                  </a:lnTo>
                  <a:lnTo>
                    <a:pt x="82" y="18"/>
                  </a:lnTo>
                  <a:lnTo>
                    <a:pt x="84" y="23"/>
                  </a:lnTo>
                  <a:lnTo>
                    <a:pt x="85" y="25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7" y="40"/>
                  </a:lnTo>
                  <a:lnTo>
                    <a:pt x="87" y="43"/>
                  </a:lnTo>
                  <a:lnTo>
                    <a:pt x="87" y="44"/>
                  </a:lnTo>
                  <a:lnTo>
                    <a:pt x="89" y="51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8" name="Freeform 7"/>
            <p:cNvSpPr>
              <a:spLocks/>
            </p:cNvSpPr>
            <p:nvPr/>
          </p:nvSpPr>
          <p:spPr bwMode="auto">
            <a:xfrm>
              <a:off x="4483100" y="2398713"/>
              <a:ext cx="766763" cy="495300"/>
            </a:xfrm>
            <a:custGeom>
              <a:avLst/>
              <a:gdLst>
                <a:gd name="T0" fmla="*/ 0 w 94"/>
                <a:gd name="T1" fmla="*/ 2147483647 h 64"/>
                <a:gd name="T2" fmla="*/ 2147483647 w 94"/>
                <a:gd name="T3" fmla="*/ 2147483647 h 64"/>
                <a:gd name="T4" fmla="*/ 2147483647 w 94"/>
                <a:gd name="T5" fmla="*/ 0 h 64"/>
                <a:gd name="T6" fmla="*/ 2147483647 w 94"/>
                <a:gd name="T7" fmla="*/ 2147483647 h 64"/>
                <a:gd name="T8" fmla="*/ 2147483647 w 94"/>
                <a:gd name="T9" fmla="*/ 2147483647 h 64"/>
                <a:gd name="T10" fmla="*/ 2147483647 w 94"/>
                <a:gd name="T11" fmla="*/ 2147483647 h 64"/>
                <a:gd name="T12" fmla="*/ 2147483647 w 94"/>
                <a:gd name="T13" fmla="*/ 2147483647 h 64"/>
                <a:gd name="T14" fmla="*/ 2147483647 w 94"/>
                <a:gd name="T15" fmla="*/ 2147483647 h 64"/>
                <a:gd name="T16" fmla="*/ 2147483647 w 94"/>
                <a:gd name="T17" fmla="*/ 2147483647 h 64"/>
                <a:gd name="T18" fmla="*/ 2147483647 w 94"/>
                <a:gd name="T19" fmla="*/ 2147483647 h 64"/>
                <a:gd name="T20" fmla="*/ 2147483647 w 94"/>
                <a:gd name="T21" fmla="*/ 2147483647 h 64"/>
                <a:gd name="T22" fmla="*/ 2147483647 w 94"/>
                <a:gd name="T23" fmla="*/ 2147483647 h 64"/>
                <a:gd name="T24" fmla="*/ 2147483647 w 94"/>
                <a:gd name="T25" fmla="*/ 2147483647 h 64"/>
                <a:gd name="T26" fmla="*/ 2147483647 w 94"/>
                <a:gd name="T27" fmla="*/ 2147483647 h 64"/>
                <a:gd name="T28" fmla="*/ 2147483647 w 94"/>
                <a:gd name="T29" fmla="*/ 2147483647 h 64"/>
                <a:gd name="T30" fmla="*/ 2147483647 w 94"/>
                <a:gd name="T31" fmla="*/ 2147483647 h 64"/>
                <a:gd name="T32" fmla="*/ 2147483647 w 94"/>
                <a:gd name="T33" fmla="*/ 2147483647 h 64"/>
                <a:gd name="T34" fmla="*/ 2147483647 w 94"/>
                <a:gd name="T35" fmla="*/ 2147483647 h 64"/>
                <a:gd name="T36" fmla="*/ 2147483647 w 94"/>
                <a:gd name="T37" fmla="*/ 2147483647 h 64"/>
                <a:gd name="T38" fmla="*/ 2147483647 w 94"/>
                <a:gd name="T39" fmla="*/ 2147483647 h 64"/>
                <a:gd name="T40" fmla="*/ 2147483647 w 94"/>
                <a:gd name="T41" fmla="*/ 2147483647 h 64"/>
                <a:gd name="T42" fmla="*/ 2147483647 w 94"/>
                <a:gd name="T43" fmla="*/ 2147483647 h 64"/>
                <a:gd name="T44" fmla="*/ 2147483647 w 94"/>
                <a:gd name="T45" fmla="*/ 2147483647 h 64"/>
                <a:gd name="T46" fmla="*/ 2147483647 w 94"/>
                <a:gd name="T47" fmla="*/ 2147483647 h 64"/>
                <a:gd name="T48" fmla="*/ 2147483647 w 94"/>
                <a:gd name="T49" fmla="*/ 2147483647 h 64"/>
                <a:gd name="T50" fmla="*/ 2147483647 w 94"/>
                <a:gd name="T51" fmla="*/ 2147483647 h 64"/>
                <a:gd name="T52" fmla="*/ 2147483647 w 94"/>
                <a:gd name="T53" fmla="*/ 2147483647 h 64"/>
                <a:gd name="T54" fmla="*/ 2147483647 w 94"/>
                <a:gd name="T55" fmla="*/ 2147483647 h 64"/>
                <a:gd name="T56" fmla="*/ 2147483647 w 94"/>
                <a:gd name="T57" fmla="*/ 2147483647 h 64"/>
                <a:gd name="T58" fmla="*/ 2147483647 w 94"/>
                <a:gd name="T59" fmla="*/ 2147483647 h 64"/>
                <a:gd name="T60" fmla="*/ 2147483647 w 94"/>
                <a:gd name="T61" fmla="*/ 2147483647 h 64"/>
                <a:gd name="T62" fmla="*/ 2147483647 w 94"/>
                <a:gd name="T63" fmla="*/ 2147483647 h 64"/>
                <a:gd name="T64" fmla="*/ 2147483647 w 94"/>
                <a:gd name="T65" fmla="*/ 2147483647 h 64"/>
                <a:gd name="T66" fmla="*/ 2147483647 w 94"/>
                <a:gd name="T67" fmla="*/ 2147483647 h 64"/>
                <a:gd name="T68" fmla="*/ 2147483647 w 94"/>
                <a:gd name="T69" fmla="*/ 2147483647 h 64"/>
                <a:gd name="T70" fmla="*/ 0 w 94"/>
                <a:gd name="T71" fmla="*/ 2147483647 h 64"/>
                <a:gd name="T72" fmla="*/ 0 w 94"/>
                <a:gd name="T73" fmla="*/ 2147483647 h 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64"/>
                <a:gd name="T113" fmla="*/ 94 w 94"/>
                <a:gd name="T114" fmla="*/ 64 h 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64">
                  <a:moveTo>
                    <a:pt x="0" y="51"/>
                  </a:moveTo>
                  <a:lnTo>
                    <a:pt x="3" y="17"/>
                  </a:lnTo>
                  <a:lnTo>
                    <a:pt x="4" y="0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2" y="7"/>
                  </a:lnTo>
                  <a:lnTo>
                    <a:pt x="90" y="10"/>
                  </a:lnTo>
                  <a:lnTo>
                    <a:pt x="90" y="11"/>
                  </a:lnTo>
                  <a:lnTo>
                    <a:pt x="94" y="15"/>
                  </a:lnTo>
                  <a:lnTo>
                    <a:pt x="94" y="46"/>
                  </a:lnTo>
                  <a:lnTo>
                    <a:pt x="92" y="46"/>
                  </a:lnTo>
                  <a:lnTo>
                    <a:pt x="93" y="47"/>
                  </a:lnTo>
                  <a:lnTo>
                    <a:pt x="94" y="48"/>
                  </a:lnTo>
                  <a:lnTo>
                    <a:pt x="93" y="50"/>
                  </a:lnTo>
                  <a:lnTo>
                    <a:pt x="94" y="51"/>
                  </a:lnTo>
                  <a:lnTo>
                    <a:pt x="94" y="54"/>
                  </a:lnTo>
                  <a:lnTo>
                    <a:pt x="93" y="54"/>
                  </a:lnTo>
                  <a:lnTo>
                    <a:pt x="94" y="56"/>
                  </a:lnTo>
                  <a:lnTo>
                    <a:pt x="92" y="59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1" y="62"/>
                  </a:lnTo>
                  <a:lnTo>
                    <a:pt x="86" y="59"/>
                  </a:lnTo>
                  <a:lnTo>
                    <a:pt x="84" y="58"/>
                  </a:lnTo>
                  <a:lnTo>
                    <a:pt x="82" y="58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7" y="60"/>
                  </a:lnTo>
                  <a:lnTo>
                    <a:pt x="76" y="57"/>
                  </a:lnTo>
                  <a:lnTo>
                    <a:pt x="75" y="56"/>
                  </a:lnTo>
                  <a:lnTo>
                    <a:pt x="73" y="57"/>
                  </a:lnTo>
                  <a:lnTo>
                    <a:pt x="71" y="57"/>
                  </a:lnTo>
                  <a:lnTo>
                    <a:pt x="69" y="5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9" name="Freeform 8"/>
            <p:cNvSpPr>
              <a:spLocks/>
            </p:cNvSpPr>
            <p:nvPr/>
          </p:nvSpPr>
          <p:spPr bwMode="auto">
            <a:xfrm>
              <a:off x="4637088" y="3203575"/>
              <a:ext cx="812800" cy="411163"/>
            </a:xfrm>
            <a:custGeom>
              <a:avLst/>
              <a:gdLst>
                <a:gd name="T0" fmla="*/ 2147483647 w 100"/>
                <a:gd name="T1" fmla="*/ 0 h 53"/>
                <a:gd name="T2" fmla="*/ 2147483647 w 100"/>
                <a:gd name="T3" fmla="*/ 2147483647 h 53"/>
                <a:gd name="T4" fmla="*/ 2147483647 w 100"/>
                <a:gd name="T5" fmla="*/ 2147483647 h 53"/>
                <a:gd name="T6" fmla="*/ 2147483647 w 100"/>
                <a:gd name="T7" fmla="*/ 2147483647 h 53"/>
                <a:gd name="T8" fmla="*/ 2147483647 w 100"/>
                <a:gd name="T9" fmla="*/ 2147483647 h 53"/>
                <a:gd name="T10" fmla="*/ 2147483647 w 100"/>
                <a:gd name="T11" fmla="*/ 2147483647 h 53"/>
                <a:gd name="T12" fmla="*/ 2147483647 w 100"/>
                <a:gd name="T13" fmla="*/ 2147483647 h 53"/>
                <a:gd name="T14" fmla="*/ 2147483647 w 100"/>
                <a:gd name="T15" fmla="*/ 2147483647 h 53"/>
                <a:gd name="T16" fmla="*/ 2147483647 w 100"/>
                <a:gd name="T17" fmla="*/ 2147483647 h 53"/>
                <a:gd name="T18" fmla="*/ 2147483647 w 100"/>
                <a:gd name="T19" fmla="*/ 2147483647 h 53"/>
                <a:gd name="T20" fmla="*/ 2147483647 w 100"/>
                <a:gd name="T21" fmla="*/ 2147483647 h 53"/>
                <a:gd name="T22" fmla="*/ 2147483647 w 100"/>
                <a:gd name="T23" fmla="*/ 2147483647 h 53"/>
                <a:gd name="T24" fmla="*/ 0 w 100"/>
                <a:gd name="T25" fmla="*/ 2147483647 h 53"/>
                <a:gd name="T26" fmla="*/ 2147483647 w 100"/>
                <a:gd name="T27" fmla="*/ 0 h 53"/>
                <a:gd name="T28" fmla="*/ 2147483647 w 100"/>
                <a:gd name="T29" fmla="*/ 0 h 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0"/>
                <a:gd name="T46" fmla="*/ 0 h 53"/>
                <a:gd name="T47" fmla="*/ 100 w 100"/>
                <a:gd name="T48" fmla="*/ 53 h 5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0" h="53">
                  <a:moveTo>
                    <a:pt x="3" y="0"/>
                  </a:moveTo>
                  <a:lnTo>
                    <a:pt x="89" y="2"/>
                  </a:lnTo>
                  <a:lnTo>
                    <a:pt x="95" y="6"/>
                  </a:lnTo>
                  <a:lnTo>
                    <a:pt x="93" y="8"/>
                  </a:lnTo>
                  <a:lnTo>
                    <a:pt x="93" y="10"/>
                  </a:lnTo>
                  <a:lnTo>
                    <a:pt x="94" y="12"/>
                  </a:lnTo>
                  <a:lnTo>
                    <a:pt x="95" y="12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100" y="53"/>
                  </a:lnTo>
                  <a:lnTo>
                    <a:pt x="0" y="5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0" name="Freeform 9"/>
            <p:cNvSpPr>
              <a:spLocks/>
            </p:cNvSpPr>
            <p:nvPr/>
          </p:nvSpPr>
          <p:spPr bwMode="auto">
            <a:xfrm>
              <a:off x="5232400" y="2740025"/>
              <a:ext cx="666750" cy="417513"/>
            </a:xfrm>
            <a:custGeom>
              <a:avLst/>
              <a:gdLst>
                <a:gd name="T0" fmla="*/ 2147483647 w 82"/>
                <a:gd name="T1" fmla="*/ 0 h 54"/>
                <a:gd name="T2" fmla="*/ 2147483647 w 82"/>
                <a:gd name="T3" fmla="*/ 2147483647 h 54"/>
                <a:gd name="T4" fmla="*/ 2147483647 w 82"/>
                <a:gd name="T5" fmla="*/ 2147483647 h 54"/>
                <a:gd name="T6" fmla="*/ 2147483647 w 82"/>
                <a:gd name="T7" fmla="*/ 2147483647 h 54"/>
                <a:gd name="T8" fmla="*/ 2147483647 w 82"/>
                <a:gd name="T9" fmla="*/ 2147483647 h 54"/>
                <a:gd name="T10" fmla="*/ 2147483647 w 82"/>
                <a:gd name="T11" fmla="*/ 2147483647 h 54"/>
                <a:gd name="T12" fmla="*/ 2147483647 w 82"/>
                <a:gd name="T13" fmla="*/ 2147483647 h 54"/>
                <a:gd name="T14" fmla="*/ 2147483647 w 82"/>
                <a:gd name="T15" fmla="*/ 2147483647 h 54"/>
                <a:gd name="T16" fmla="*/ 2147483647 w 82"/>
                <a:gd name="T17" fmla="*/ 2147483647 h 54"/>
                <a:gd name="T18" fmla="*/ 2147483647 w 82"/>
                <a:gd name="T19" fmla="*/ 2147483647 h 54"/>
                <a:gd name="T20" fmla="*/ 2147483647 w 82"/>
                <a:gd name="T21" fmla="*/ 2147483647 h 54"/>
                <a:gd name="T22" fmla="*/ 2147483647 w 82"/>
                <a:gd name="T23" fmla="*/ 2147483647 h 54"/>
                <a:gd name="T24" fmla="*/ 2147483647 w 82"/>
                <a:gd name="T25" fmla="*/ 2147483647 h 54"/>
                <a:gd name="T26" fmla="*/ 2147483647 w 82"/>
                <a:gd name="T27" fmla="*/ 2147483647 h 54"/>
                <a:gd name="T28" fmla="*/ 2147483647 w 82"/>
                <a:gd name="T29" fmla="*/ 2147483647 h 54"/>
                <a:gd name="T30" fmla="*/ 2147483647 w 82"/>
                <a:gd name="T31" fmla="*/ 2147483647 h 54"/>
                <a:gd name="T32" fmla="*/ 2147483647 w 82"/>
                <a:gd name="T33" fmla="*/ 2147483647 h 54"/>
                <a:gd name="T34" fmla="*/ 2147483647 w 82"/>
                <a:gd name="T35" fmla="*/ 2147483647 h 54"/>
                <a:gd name="T36" fmla="*/ 2147483647 w 82"/>
                <a:gd name="T37" fmla="*/ 2147483647 h 54"/>
                <a:gd name="T38" fmla="*/ 2147483647 w 82"/>
                <a:gd name="T39" fmla="*/ 2147483647 h 54"/>
                <a:gd name="T40" fmla="*/ 2147483647 w 82"/>
                <a:gd name="T41" fmla="*/ 2147483647 h 54"/>
                <a:gd name="T42" fmla="*/ 2147483647 w 82"/>
                <a:gd name="T43" fmla="*/ 2147483647 h 54"/>
                <a:gd name="T44" fmla="*/ 2147483647 w 82"/>
                <a:gd name="T45" fmla="*/ 2147483647 h 54"/>
                <a:gd name="T46" fmla="*/ 2147483647 w 82"/>
                <a:gd name="T47" fmla="*/ 2147483647 h 54"/>
                <a:gd name="T48" fmla="*/ 2147483647 w 82"/>
                <a:gd name="T49" fmla="*/ 2147483647 h 54"/>
                <a:gd name="T50" fmla="*/ 2147483647 w 82"/>
                <a:gd name="T51" fmla="*/ 2147483647 h 54"/>
                <a:gd name="T52" fmla="*/ 2147483647 w 82"/>
                <a:gd name="T53" fmla="*/ 2147483647 h 54"/>
                <a:gd name="T54" fmla="*/ 2147483647 w 82"/>
                <a:gd name="T55" fmla="*/ 2147483647 h 54"/>
                <a:gd name="T56" fmla="*/ 2147483647 w 82"/>
                <a:gd name="T57" fmla="*/ 2147483647 h 54"/>
                <a:gd name="T58" fmla="*/ 2147483647 w 82"/>
                <a:gd name="T59" fmla="*/ 2147483647 h 54"/>
                <a:gd name="T60" fmla="*/ 2147483647 w 82"/>
                <a:gd name="T61" fmla="*/ 2147483647 h 54"/>
                <a:gd name="T62" fmla="*/ 2147483647 w 82"/>
                <a:gd name="T63" fmla="*/ 2147483647 h 54"/>
                <a:gd name="T64" fmla="*/ 2147483647 w 82"/>
                <a:gd name="T65" fmla="*/ 2147483647 h 54"/>
                <a:gd name="T66" fmla="*/ 2147483647 w 82"/>
                <a:gd name="T67" fmla="*/ 2147483647 h 54"/>
                <a:gd name="T68" fmla="*/ 2147483647 w 82"/>
                <a:gd name="T69" fmla="*/ 2147483647 h 54"/>
                <a:gd name="T70" fmla="*/ 2147483647 w 82"/>
                <a:gd name="T71" fmla="*/ 2147483647 h 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"/>
                <a:gd name="T109" fmla="*/ 0 h 54"/>
                <a:gd name="T110" fmla="*/ 82 w 82"/>
                <a:gd name="T111" fmla="*/ 54 h 5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" h="54">
                  <a:moveTo>
                    <a:pt x="2" y="2"/>
                  </a:moveTo>
                  <a:lnTo>
                    <a:pt x="66" y="0"/>
                  </a:lnTo>
                  <a:lnTo>
                    <a:pt x="67" y="2"/>
                  </a:lnTo>
                  <a:lnTo>
                    <a:pt x="68" y="4"/>
                  </a:lnTo>
                  <a:lnTo>
                    <a:pt x="68" y="5"/>
                  </a:lnTo>
                  <a:lnTo>
                    <a:pt x="67" y="6"/>
                  </a:lnTo>
                  <a:lnTo>
                    <a:pt x="68" y="8"/>
                  </a:lnTo>
                  <a:lnTo>
                    <a:pt x="69" y="13"/>
                  </a:lnTo>
                  <a:lnTo>
                    <a:pt x="73" y="14"/>
                  </a:lnTo>
                  <a:lnTo>
                    <a:pt x="74" y="16"/>
                  </a:lnTo>
                  <a:lnTo>
                    <a:pt x="75" y="17"/>
                  </a:lnTo>
                  <a:lnTo>
                    <a:pt x="75" y="18"/>
                  </a:lnTo>
                  <a:lnTo>
                    <a:pt x="78" y="20"/>
                  </a:lnTo>
                  <a:lnTo>
                    <a:pt x="78" y="21"/>
                  </a:lnTo>
                  <a:lnTo>
                    <a:pt x="81" y="23"/>
                  </a:lnTo>
                  <a:lnTo>
                    <a:pt x="82" y="26"/>
                  </a:lnTo>
                  <a:lnTo>
                    <a:pt x="81" y="27"/>
                  </a:lnTo>
                  <a:lnTo>
                    <a:pt x="80" y="29"/>
                  </a:lnTo>
                  <a:lnTo>
                    <a:pt x="80" y="30"/>
                  </a:lnTo>
                  <a:lnTo>
                    <a:pt x="80" y="31"/>
                  </a:lnTo>
                  <a:lnTo>
                    <a:pt x="77" y="34"/>
                  </a:lnTo>
                  <a:lnTo>
                    <a:pt x="75" y="34"/>
                  </a:lnTo>
                  <a:lnTo>
                    <a:pt x="75" y="35"/>
                  </a:lnTo>
                  <a:lnTo>
                    <a:pt x="72" y="35"/>
                  </a:lnTo>
                  <a:lnTo>
                    <a:pt x="71" y="36"/>
                  </a:lnTo>
                  <a:lnTo>
                    <a:pt x="70" y="38"/>
                  </a:lnTo>
                  <a:lnTo>
                    <a:pt x="70" y="39"/>
                  </a:lnTo>
                  <a:lnTo>
                    <a:pt x="72" y="41"/>
                  </a:lnTo>
                  <a:lnTo>
                    <a:pt x="72" y="42"/>
                  </a:lnTo>
                  <a:lnTo>
                    <a:pt x="72" y="44"/>
                  </a:lnTo>
                  <a:lnTo>
                    <a:pt x="70" y="49"/>
                  </a:lnTo>
                  <a:lnTo>
                    <a:pt x="68" y="50"/>
                  </a:lnTo>
                  <a:lnTo>
                    <a:pt x="67" y="51"/>
                  </a:lnTo>
                  <a:lnTo>
                    <a:pt x="67" y="53"/>
                  </a:lnTo>
                  <a:lnTo>
                    <a:pt x="66" y="54"/>
                  </a:lnTo>
                  <a:lnTo>
                    <a:pt x="63" y="50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0" y="49"/>
                  </a:lnTo>
                  <a:lnTo>
                    <a:pt x="11" y="48"/>
                  </a:lnTo>
                  <a:lnTo>
                    <a:pt x="10" y="46"/>
                  </a:lnTo>
                  <a:lnTo>
                    <a:pt x="9" y="45"/>
                  </a:lnTo>
                  <a:lnTo>
                    <a:pt x="10" y="44"/>
                  </a:lnTo>
                  <a:lnTo>
                    <a:pt x="10" y="42"/>
                  </a:lnTo>
                  <a:lnTo>
                    <a:pt x="8" y="41"/>
                  </a:lnTo>
                  <a:lnTo>
                    <a:pt x="8" y="39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32"/>
                  </a:lnTo>
                  <a:lnTo>
                    <a:pt x="5" y="31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1" y="6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1" name="Freeform 10"/>
            <p:cNvSpPr>
              <a:spLocks/>
            </p:cNvSpPr>
            <p:nvPr/>
          </p:nvSpPr>
          <p:spPr bwMode="auto">
            <a:xfrm>
              <a:off x="5597525" y="2282825"/>
              <a:ext cx="577850" cy="588963"/>
            </a:xfrm>
            <a:custGeom>
              <a:avLst/>
              <a:gdLst>
                <a:gd name="T0" fmla="*/ 2147483647 w 71"/>
                <a:gd name="T1" fmla="*/ 2147483647 h 76"/>
                <a:gd name="T2" fmla="*/ 2147483647 w 71"/>
                <a:gd name="T3" fmla="*/ 2147483647 h 76"/>
                <a:gd name="T4" fmla="*/ 2147483647 w 71"/>
                <a:gd name="T5" fmla="*/ 2147483647 h 76"/>
                <a:gd name="T6" fmla="*/ 2147483647 w 71"/>
                <a:gd name="T7" fmla="*/ 2147483647 h 76"/>
                <a:gd name="T8" fmla="*/ 2147483647 w 71"/>
                <a:gd name="T9" fmla="*/ 2147483647 h 76"/>
                <a:gd name="T10" fmla="*/ 2147483647 w 71"/>
                <a:gd name="T11" fmla="*/ 2147483647 h 76"/>
                <a:gd name="T12" fmla="*/ 2147483647 w 71"/>
                <a:gd name="T13" fmla="*/ 2147483647 h 76"/>
                <a:gd name="T14" fmla="*/ 2147483647 w 71"/>
                <a:gd name="T15" fmla="*/ 2147483647 h 76"/>
                <a:gd name="T16" fmla="*/ 2147483647 w 71"/>
                <a:gd name="T17" fmla="*/ 2147483647 h 76"/>
                <a:gd name="T18" fmla="*/ 2147483647 w 71"/>
                <a:gd name="T19" fmla="*/ 2147483647 h 76"/>
                <a:gd name="T20" fmla="*/ 2147483647 w 71"/>
                <a:gd name="T21" fmla="*/ 2147483647 h 76"/>
                <a:gd name="T22" fmla="*/ 2147483647 w 71"/>
                <a:gd name="T23" fmla="*/ 2147483647 h 76"/>
                <a:gd name="T24" fmla="*/ 2147483647 w 71"/>
                <a:gd name="T25" fmla="*/ 2147483647 h 76"/>
                <a:gd name="T26" fmla="*/ 2147483647 w 71"/>
                <a:gd name="T27" fmla="*/ 2147483647 h 76"/>
                <a:gd name="T28" fmla="*/ 0 w 71"/>
                <a:gd name="T29" fmla="*/ 2147483647 h 76"/>
                <a:gd name="T30" fmla="*/ 2147483647 w 71"/>
                <a:gd name="T31" fmla="*/ 2147483647 h 76"/>
                <a:gd name="T32" fmla="*/ 2147483647 w 71"/>
                <a:gd name="T33" fmla="*/ 2147483647 h 76"/>
                <a:gd name="T34" fmla="*/ 2147483647 w 71"/>
                <a:gd name="T35" fmla="*/ 2147483647 h 76"/>
                <a:gd name="T36" fmla="*/ 2147483647 w 71"/>
                <a:gd name="T37" fmla="*/ 2147483647 h 76"/>
                <a:gd name="T38" fmla="*/ 2147483647 w 71"/>
                <a:gd name="T39" fmla="*/ 2147483647 h 76"/>
                <a:gd name="T40" fmla="*/ 2147483647 w 71"/>
                <a:gd name="T41" fmla="*/ 2147483647 h 76"/>
                <a:gd name="T42" fmla="*/ 2147483647 w 71"/>
                <a:gd name="T43" fmla="*/ 2147483647 h 76"/>
                <a:gd name="T44" fmla="*/ 2147483647 w 71"/>
                <a:gd name="T45" fmla="*/ 2147483647 h 76"/>
                <a:gd name="T46" fmla="*/ 2147483647 w 71"/>
                <a:gd name="T47" fmla="*/ 2147483647 h 76"/>
                <a:gd name="T48" fmla="*/ 2147483647 w 71"/>
                <a:gd name="T49" fmla="*/ 2147483647 h 76"/>
                <a:gd name="T50" fmla="*/ 2147483647 w 71"/>
                <a:gd name="T51" fmla="*/ 2147483647 h 76"/>
                <a:gd name="T52" fmla="*/ 2147483647 w 71"/>
                <a:gd name="T53" fmla="*/ 2147483647 h 76"/>
                <a:gd name="T54" fmla="*/ 2147483647 w 71"/>
                <a:gd name="T55" fmla="*/ 2147483647 h 76"/>
                <a:gd name="T56" fmla="*/ 2147483647 w 71"/>
                <a:gd name="T57" fmla="*/ 2147483647 h 76"/>
                <a:gd name="T58" fmla="*/ 2147483647 w 71"/>
                <a:gd name="T59" fmla="*/ 2147483647 h 76"/>
                <a:gd name="T60" fmla="*/ 2147483647 w 71"/>
                <a:gd name="T61" fmla="*/ 2147483647 h 76"/>
                <a:gd name="T62" fmla="*/ 2147483647 w 71"/>
                <a:gd name="T63" fmla="*/ 2147483647 h 76"/>
                <a:gd name="T64" fmla="*/ 2147483647 w 71"/>
                <a:gd name="T65" fmla="*/ 2147483647 h 76"/>
                <a:gd name="T66" fmla="*/ 2147483647 w 71"/>
                <a:gd name="T67" fmla="*/ 2147483647 h 76"/>
                <a:gd name="T68" fmla="*/ 2147483647 w 71"/>
                <a:gd name="T69" fmla="*/ 2147483647 h 76"/>
                <a:gd name="T70" fmla="*/ 2147483647 w 71"/>
                <a:gd name="T71" fmla="*/ 2147483647 h 76"/>
                <a:gd name="T72" fmla="*/ 2147483647 w 71"/>
                <a:gd name="T73" fmla="*/ 2147483647 h 76"/>
                <a:gd name="T74" fmla="*/ 2147483647 w 71"/>
                <a:gd name="T75" fmla="*/ 2147483647 h 76"/>
                <a:gd name="T76" fmla="*/ 2147483647 w 71"/>
                <a:gd name="T77" fmla="*/ 2147483647 h 76"/>
                <a:gd name="T78" fmla="*/ 2147483647 w 71"/>
                <a:gd name="T79" fmla="*/ 2147483647 h 76"/>
                <a:gd name="T80" fmla="*/ 2147483647 w 71"/>
                <a:gd name="T81" fmla="*/ 2147483647 h 76"/>
                <a:gd name="T82" fmla="*/ 2147483647 w 71"/>
                <a:gd name="T83" fmla="*/ 2147483647 h 76"/>
                <a:gd name="T84" fmla="*/ 2147483647 w 71"/>
                <a:gd name="T85" fmla="*/ 2147483647 h 76"/>
                <a:gd name="T86" fmla="*/ 2147483647 w 71"/>
                <a:gd name="T87" fmla="*/ 2147483647 h 76"/>
                <a:gd name="T88" fmla="*/ 2147483647 w 71"/>
                <a:gd name="T89" fmla="*/ 2147483647 h 76"/>
                <a:gd name="T90" fmla="*/ 2147483647 w 71"/>
                <a:gd name="T91" fmla="*/ 2147483647 h 76"/>
                <a:gd name="T92" fmla="*/ 2147483647 w 71"/>
                <a:gd name="T93" fmla="*/ 2147483647 h 76"/>
                <a:gd name="T94" fmla="*/ 2147483647 w 71"/>
                <a:gd name="T95" fmla="*/ 2147483647 h 76"/>
                <a:gd name="T96" fmla="*/ 2147483647 w 71"/>
                <a:gd name="T97" fmla="*/ 2147483647 h 76"/>
                <a:gd name="T98" fmla="*/ 2147483647 w 71"/>
                <a:gd name="T99" fmla="*/ 2147483647 h 76"/>
                <a:gd name="T100" fmla="*/ 2147483647 w 71"/>
                <a:gd name="T101" fmla="*/ 2147483647 h 76"/>
                <a:gd name="T102" fmla="*/ 2147483647 w 71"/>
                <a:gd name="T103" fmla="*/ 2147483647 h 76"/>
                <a:gd name="T104" fmla="*/ 2147483647 w 71"/>
                <a:gd name="T105" fmla="*/ 2147483647 h 76"/>
                <a:gd name="T106" fmla="*/ 2147483647 w 71"/>
                <a:gd name="T107" fmla="*/ 2147483647 h 76"/>
                <a:gd name="T108" fmla="*/ 2147483647 w 71"/>
                <a:gd name="T109" fmla="*/ 2147483647 h 76"/>
                <a:gd name="T110" fmla="*/ 2147483647 w 71"/>
                <a:gd name="T111" fmla="*/ 2147483647 h 76"/>
                <a:gd name="T112" fmla="*/ 2147483647 w 71"/>
                <a:gd name="T113" fmla="*/ 2147483647 h 76"/>
                <a:gd name="T114" fmla="*/ 2147483647 w 71"/>
                <a:gd name="T115" fmla="*/ 2147483647 h 76"/>
                <a:gd name="T116" fmla="*/ 2147483647 w 71"/>
                <a:gd name="T117" fmla="*/ 2147483647 h 76"/>
                <a:gd name="T118" fmla="*/ 2147483647 w 71"/>
                <a:gd name="T119" fmla="*/ 2147483647 h 76"/>
                <a:gd name="T120" fmla="*/ 2147483647 w 71"/>
                <a:gd name="T121" fmla="*/ 2147483647 h 76"/>
                <a:gd name="T122" fmla="*/ 2147483647 w 71"/>
                <a:gd name="T123" fmla="*/ 2147483647 h 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76"/>
                <a:gd name="T188" fmla="*/ 71 w 71"/>
                <a:gd name="T189" fmla="*/ 76 h 7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76">
                  <a:moveTo>
                    <a:pt x="30" y="76"/>
                  </a:moveTo>
                  <a:lnTo>
                    <a:pt x="29" y="75"/>
                  </a:lnTo>
                  <a:lnTo>
                    <a:pt x="28" y="73"/>
                  </a:lnTo>
                  <a:lnTo>
                    <a:pt x="24" y="72"/>
                  </a:lnTo>
                  <a:lnTo>
                    <a:pt x="23" y="67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2" y="61"/>
                  </a:lnTo>
                  <a:lnTo>
                    <a:pt x="21" y="59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12" y="45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4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6" y="7"/>
                  </a:lnTo>
                  <a:lnTo>
                    <a:pt x="7" y="6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5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3" y="11"/>
                  </a:lnTo>
                  <a:lnTo>
                    <a:pt x="44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50" y="15"/>
                  </a:lnTo>
                  <a:lnTo>
                    <a:pt x="51" y="15"/>
                  </a:lnTo>
                  <a:lnTo>
                    <a:pt x="54" y="15"/>
                  </a:lnTo>
                  <a:lnTo>
                    <a:pt x="56" y="16"/>
                  </a:lnTo>
                  <a:lnTo>
                    <a:pt x="57" y="17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0" y="19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62" y="25"/>
                  </a:lnTo>
                  <a:lnTo>
                    <a:pt x="63" y="25"/>
                  </a:lnTo>
                  <a:lnTo>
                    <a:pt x="62" y="26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1" y="33"/>
                  </a:lnTo>
                  <a:lnTo>
                    <a:pt x="60" y="36"/>
                  </a:lnTo>
                  <a:lnTo>
                    <a:pt x="59" y="38"/>
                  </a:lnTo>
                  <a:lnTo>
                    <a:pt x="59" y="39"/>
                  </a:lnTo>
                  <a:lnTo>
                    <a:pt x="61" y="38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2"/>
                  </a:lnTo>
                  <a:lnTo>
                    <a:pt x="68" y="31"/>
                  </a:lnTo>
                  <a:lnTo>
                    <a:pt x="68" y="30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1" y="26"/>
                  </a:lnTo>
                  <a:lnTo>
                    <a:pt x="71" y="28"/>
                  </a:lnTo>
                  <a:lnTo>
                    <a:pt x="69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6" y="40"/>
                  </a:lnTo>
                  <a:lnTo>
                    <a:pt x="66" y="43"/>
                  </a:lnTo>
                  <a:lnTo>
                    <a:pt x="66" y="45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4" y="50"/>
                  </a:lnTo>
                  <a:lnTo>
                    <a:pt x="65" y="54"/>
                  </a:lnTo>
                  <a:lnTo>
                    <a:pt x="64" y="55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5" y="70"/>
                  </a:lnTo>
                  <a:lnTo>
                    <a:pt x="65" y="71"/>
                  </a:lnTo>
                  <a:lnTo>
                    <a:pt x="65" y="72"/>
                  </a:lnTo>
                  <a:lnTo>
                    <a:pt x="65" y="74"/>
                  </a:lnTo>
                  <a:lnTo>
                    <a:pt x="30" y="76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2" name="Freeform 11"/>
            <p:cNvSpPr>
              <a:spLocks/>
            </p:cNvSpPr>
            <p:nvPr/>
          </p:nvSpPr>
          <p:spPr bwMode="auto">
            <a:xfrm>
              <a:off x="6445250" y="2840038"/>
              <a:ext cx="461963" cy="487362"/>
            </a:xfrm>
            <a:custGeom>
              <a:avLst/>
              <a:gdLst>
                <a:gd name="T0" fmla="*/ 2147483647 w 57"/>
                <a:gd name="T1" fmla="*/ 2147483647 h 63"/>
                <a:gd name="T2" fmla="*/ 2147483647 w 57"/>
                <a:gd name="T3" fmla="*/ 2147483647 h 63"/>
                <a:gd name="T4" fmla="*/ 2147483647 w 57"/>
                <a:gd name="T5" fmla="*/ 2147483647 h 63"/>
                <a:gd name="T6" fmla="*/ 2147483647 w 57"/>
                <a:gd name="T7" fmla="*/ 2147483647 h 63"/>
                <a:gd name="T8" fmla="*/ 2147483647 w 57"/>
                <a:gd name="T9" fmla="*/ 2147483647 h 63"/>
                <a:gd name="T10" fmla="*/ 2147483647 w 57"/>
                <a:gd name="T11" fmla="*/ 2147483647 h 63"/>
                <a:gd name="T12" fmla="*/ 2147483647 w 57"/>
                <a:gd name="T13" fmla="*/ 2147483647 h 63"/>
                <a:gd name="T14" fmla="*/ 2147483647 w 57"/>
                <a:gd name="T15" fmla="*/ 2147483647 h 63"/>
                <a:gd name="T16" fmla="*/ 2147483647 w 57"/>
                <a:gd name="T17" fmla="*/ 2147483647 h 63"/>
                <a:gd name="T18" fmla="*/ 2147483647 w 57"/>
                <a:gd name="T19" fmla="*/ 2147483647 h 63"/>
                <a:gd name="T20" fmla="*/ 2147483647 w 57"/>
                <a:gd name="T21" fmla="*/ 2147483647 h 63"/>
                <a:gd name="T22" fmla="*/ 2147483647 w 57"/>
                <a:gd name="T23" fmla="*/ 2147483647 h 63"/>
                <a:gd name="T24" fmla="*/ 2147483647 w 57"/>
                <a:gd name="T25" fmla="*/ 2147483647 h 63"/>
                <a:gd name="T26" fmla="*/ 2147483647 w 57"/>
                <a:gd name="T27" fmla="*/ 2147483647 h 63"/>
                <a:gd name="T28" fmla="*/ 2147483647 w 57"/>
                <a:gd name="T29" fmla="*/ 2147483647 h 63"/>
                <a:gd name="T30" fmla="*/ 2147483647 w 57"/>
                <a:gd name="T31" fmla="*/ 2147483647 h 63"/>
                <a:gd name="T32" fmla="*/ 2147483647 w 57"/>
                <a:gd name="T33" fmla="*/ 2147483647 h 63"/>
                <a:gd name="T34" fmla="*/ 2147483647 w 57"/>
                <a:gd name="T35" fmla="*/ 2147483647 h 63"/>
                <a:gd name="T36" fmla="*/ 2147483647 w 57"/>
                <a:gd name="T37" fmla="*/ 2147483647 h 63"/>
                <a:gd name="T38" fmla="*/ 2147483647 w 57"/>
                <a:gd name="T39" fmla="*/ 2147483647 h 63"/>
                <a:gd name="T40" fmla="*/ 2147483647 w 57"/>
                <a:gd name="T41" fmla="*/ 2147483647 h 63"/>
                <a:gd name="T42" fmla="*/ 2147483647 w 57"/>
                <a:gd name="T43" fmla="*/ 2147483647 h 63"/>
                <a:gd name="T44" fmla="*/ 2147483647 w 57"/>
                <a:gd name="T45" fmla="*/ 2147483647 h 63"/>
                <a:gd name="T46" fmla="*/ 2147483647 w 57"/>
                <a:gd name="T47" fmla="*/ 2147483647 h 63"/>
                <a:gd name="T48" fmla="*/ 2147483647 w 57"/>
                <a:gd name="T49" fmla="*/ 2147483647 h 63"/>
                <a:gd name="T50" fmla="*/ 2147483647 w 57"/>
                <a:gd name="T51" fmla="*/ 2147483647 h 63"/>
                <a:gd name="T52" fmla="*/ 2147483647 w 57"/>
                <a:gd name="T53" fmla="*/ 2147483647 h 63"/>
                <a:gd name="T54" fmla="*/ 2147483647 w 57"/>
                <a:gd name="T55" fmla="*/ 2147483647 h 63"/>
                <a:gd name="T56" fmla="*/ 2147483647 w 57"/>
                <a:gd name="T57" fmla="*/ 2147483647 h 63"/>
                <a:gd name="T58" fmla="*/ 2147483647 w 57"/>
                <a:gd name="T59" fmla="*/ 2147483647 h 63"/>
                <a:gd name="T60" fmla="*/ 2147483647 w 57"/>
                <a:gd name="T61" fmla="*/ 2147483647 h 63"/>
                <a:gd name="T62" fmla="*/ 2147483647 w 57"/>
                <a:gd name="T63" fmla="*/ 2147483647 h 63"/>
                <a:gd name="T64" fmla="*/ 2147483647 w 57"/>
                <a:gd name="T65" fmla="*/ 2147483647 h 63"/>
                <a:gd name="T66" fmla="*/ 2147483647 w 57"/>
                <a:gd name="T67" fmla="*/ 2147483647 h 63"/>
                <a:gd name="T68" fmla="*/ 2147483647 w 57"/>
                <a:gd name="T69" fmla="*/ 2147483647 h 63"/>
                <a:gd name="T70" fmla="*/ 2147483647 w 57"/>
                <a:gd name="T71" fmla="*/ 2147483647 h 63"/>
                <a:gd name="T72" fmla="*/ 2147483647 w 57"/>
                <a:gd name="T73" fmla="*/ 2147483647 h 63"/>
                <a:gd name="T74" fmla="*/ 0 w 57"/>
                <a:gd name="T75" fmla="*/ 2147483647 h 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7"/>
                <a:gd name="T115" fmla="*/ 0 h 63"/>
                <a:gd name="T116" fmla="*/ 57 w 57"/>
                <a:gd name="T117" fmla="*/ 63 h 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7" h="63">
                  <a:moveTo>
                    <a:pt x="0" y="11"/>
                  </a:moveTo>
                  <a:lnTo>
                    <a:pt x="5" y="55"/>
                  </a:lnTo>
                  <a:lnTo>
                    <a:pt x="6" y="55"/>
                  </a:lnTo>
                  <a:lnTo>
                    <a:pt x="8" y="56"/>
                  </a:lnTo>
                  <a:lnTo>
                    <a:pt x="10" y="55"/>
                  </a:lnTo>
                  <a:lnTo>
                    <a:pt x="12" y="57"/>
                  </a:lnTo>
                  <a:lnTo>
                    <a:pt x="13" y="59"/>
                  </a:lnTo>
                  <a:lnTo>
                    <a:pt x="15" y="60"/>
                  </a:lnTo>
                  <a:lnTo>
                    <a:pt x="18" y="60"/>
                  </a:lnTo>
                  <a:lnTo>
                    <a:pt x="21" y="62"/>
                  </a:lnTo>
                  <a:lnTo>
                    <a:pt x="22" y="61"/>
                  </a:lnTo>
                  <a:lnTo>
                    <a:pt x="23" y="60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28" y="61"/>
                  </a:lnTo>
                  <a:lnTo>
                    <a:pt x="29" y="60"/>
                  </a:lnTo>
                  <a:lnTo>
                    <a:pt x="29" y="59"/>
                  </a:lnTo>
                  <a:lnTo>
                    <a:pt x="31" y="58"/>
                  </a:lnTo>
                  <a:lnTo>
                    <a:pt x="31" y="59"/>
                  </a:lnTo>
                  <a:lnTo>
                    <a:pt x="33" y="61"/>
                  </a:lnTo>
                  <a:lnTo>
                    <a:pt x="34" y="62"/>
                  </a:lnTo>
                  <a:lnTo>
                    <a:pt x="36" y="63"/>
                  </a:lnTo>
                  <a:lnTo>
                    <a:pt x="38" y="63"/>
                  </a:lnTo>
                  <a:lnTo>
                    <a:pt x="39" y="61"/>
                  </a:lnTo>
                  <a:lnTo>
                    <a:pt x="40" y="60"/>
                  </a:lnTo>
                  <a:lnTo>
                    <a:pt x="40" y="58"/>
                  </a:lnTo>
                  <a:lnTo>
                    <a:pt x="40" y="56"/>
                  </a:lnTo>
                  <a:lnTo>
                    <a:pt x="41" y="52"/>
                  </a:lnTo>
                  <a:lnTo>
                    <a:pt x="42" y="52"/>
                  </a:lnTo>
                  <a:lnTo>
                    <a:pt x="44" y="54"/>
                  </a:lnTo>
                  <a:lnTo>
                    <a:pt x="45" y="52"/>
                  </a:lnTo>
                  <a:lnTo>
                    <a:pt x="45" y="51"/>
                  </a:lnTo>
                  <a:lnTo>
                    <a:pt x="46" y="48"/>
                  </a:lnTo>
                  <a:lnTo>
                    <a:pt x="47" y="47"/>
                  </a:lnTo>
                  <a:lnTo>
                    <a:pt x="47" y="46"/>
                  </a:lnTo>
                  <a:lnTo>
                    <a:pt x="48" y="45"/>
                  </a:lnTo>
                  <a:lnTo>
                    <a:pt x="49" y="45"/>
                  </a:lnTo>
                  <a:lnTo>
                    <a:pt x="51" y="44"/>
                  </a:lnTo>
                  <a:lnTo>
                    <a:pt x="53" y="41"/>
                  </a:lnTo>
                  <a:lnTo>
                    <a:pt x="54" y="41"/>
                  </a:lnTo>
                  <a:lnTo>
                    <a:pt x="55" y="39"/>
                  </a:lnTo>
                  <a:lnTo>
                    <a:pt x="55" y="37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6" y="34"/>
                  </a:lnTo>
                  <a:lnTo>
                    <a:pt x="57" y="27"/>
                  </a:lnTo>
                  <a:lnTo>
                    <a:pt x="54" y="26"/>
                  </a:lnTo>
                  <a:lnTo>
                    <a:pt x="56" y="25"/>
                  </a:lnTo>
                  <a:lnTo>
                    <a:pt x="55" y="23"/>
                  </a:lnTo>
                  <a:lnTo>
                    <a:pt x="56" y="22"/>
                  </a:lnTo>
                  <a:lnTo>
                    <a:pt x="57" y="22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44" y="5"/>
                  </a:lnTo>
                  <a:lnTo>
                    <a:pt x="42" y="6"/>
                  </a:lnTo>
                  <a:lnTo>
                    <a:pt x="39" y="10"/>
                  </a:lnTo>
                  <a:lnTo>
                    <a:pt x="37" y="10"/>
                  </a:lnTo>
                  <a:lnTo>
                    <a:pt x="36" y="10"/>
                  </a:lnTo>
                  <a:lnTo>
                    <a:pt x="34" y="10"/>
                  </a:lnTo>
                  <a:lnTo>
                    <a:pt x="33" y="11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7" y="12"/>
                  </a:lnTo>
                  <a:lnTo>
                    <a:pt x="26" y="13"/>
                  </a:lnTo>
                  <a:lnTo>
                    <a:pt x="25" y="12"/>
                  </a:lnTo>
                  <a:lnTo>
                    <a:pt x="26" y="11"/>
                  </a:lnTo>
                  <a:lnTo>
                    <a:pt x="25" y="11"/>
                  </a:lnTo>
                  <a:lnTo>
                    <a:pt x="23" y="11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7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3" name="Freeform 12"/>
            <p:cNvSpPr>
              <a:spLocks/>
            </p:cNvSpPr>
            <p:nvPr/>
          </p:nvSpPr>
          <p:spPr bwMode="auto">
            <a:xfrm>
              <a:off x="6289675" y="4311650"/>
              <a:ext cx="1003300" cy="719138"/>
            </a:xfrm>
            <a:custGeom>
              <a:avLst/>
              <a:gdLst>
                <a:gd name="T0" fmla="*/ 0 w 123"/>
                <a:gd name="T1" fmla="*/ 2147483647 h 93"/>
                <a:gd name="T2" fmla="*/ 0 w 123"/>
                <a:gd name="T3" fmla="*/ 2147483647 h 93"/>
                <a:gd name="T4" fmla="*/ 2147483647 w 123"/>
                <a:gd name="T5" fmla="*/ 2147483647 h 93"/>
                <a:gd name="T6" fmla="*/ 2147483647 w 123"/>
                <a:gd name="T7" fmla="*/ 2147483647 h 93"/>
                <a:gd name="T8" fmla="*/ 2147483647 w 123"/>
                <a:gd name="T9" fmla="*/ 2147483647 h 93"/>
                <a:gd name="T10" fmla="*/ 2147483647 w 123"/>
                <a:gd name="T11" fmla="*/ 2147483647 h 93"/>
                <a:gd name="T12" fmla="*/ 2147483647 w 123"/>
                <a:gd name="T13" fmla="*/ 2147483647 h 93"/>
                <a:gd name="T14" fmla="*/ 2147483647 w 123"/>
                <a:gd name="T15" fmla="*/ 2147483647 h 93"/>
                <a:gd name="T16" fmla="*/ 2147483647 w 123"/>
                <a:gd name="T17" fmla="*/ 2147483647 h 93"/>
                <a:gd name="T18" fmla="*/ 2147483647 w 123"/>
                <a:gd name="T19" fmla="*/ 2147483647 h 93"/>
                <a:gd name="T20" fmla="*/ 2147483647 w 123"/>
                <a:gd name="T21" fmla="*/ 2147483647 h 93"/>
                <a:gd name="T22" fmla="*/ 2147483647 w 123"/>
                <a:gd name="T23" fmla="*/ 2147483647 h 93"/>
                <a:gd name="T24" fmla="*/ 2147483647 w 123"/>
                <a:gd name="T25" fmla="*/ 2147483647 h 93"/>
                <a:gd name="T26" fmla="*/ 2147483647 w 123"/>
                <a:gd name="T27" fmla="*/ 2147483647 h 93"/>
                <a:gd name="T28" fmla="*/ 2147483647 w 123"/>
                <a:gd name="T29" fmla="*/ 2147483647 h 93"/>
                <a:gd name="T30" fmla="*/ 2147483647 w 123"/>
                <a:gd name="T31" fmla="*/ 2147483647 h 93"/>
                <a:gd name="T32" fmla="*/ 2147483647 w 123"/>
                <a:gd name="T33" fmla="*/ 2147483647 h 93"/>
                <a:gd name="T34" fmla="*/ 2147483647 w 123"/>
                <a:gd name="T35" fmla="*/ 2147483647 h 93"/>
                <a:gd name="T36" fmla="*/ 2147483647 w 123"/>
                <a:gd name="T37" fmla="*/ 2147483647 h 93"/>
                <a:gd name="T38" fmla="*/ 2147483647 w 123"/>
                <a:gd name="T39" fmla="*/ 2147483647 h 93"/>
                <a:gd name="T40" fmla="*/ 2147483647 w 123"/>
                <a:gd name="T41" fmla="*/ 2147483647 h 93"/>
                <a:gd name="T42" fmla="*/ 2147483647 w 123"/>
                <a:gd name="T43" fmla="*/ 2147483647 h 93"/>
                <a:gd name="T44" fmla="*/ 2147483647 w 123"/>
                <a:gd name="T45" fmla="*/ 2147483647 h 93"/>
                <a:gd name="T46" fmla="*/ 2147483647 w 123"/>
                <a:gd name="T47" fmla="*/ 2147483647 h 93"/>
                <a:gd name="T48" fmla="*/ 2147483647 w 123"/>
                <a:gd name="T49" fmla="*/ 2147483647 h 93"/>
                <a:gd name="T50" fmla="*/ 2147483647 w 123"/>
                <a:gd name="T51" fmla="*/ 2147483647 h 93"/>
                <a:gd name="T52" fmla="*/ 2147483647 w 123"/>
                <a:gd name="T53" fmla="*/ 2147483647 h 93"/>
                <a:gd name="T54" fmla="*/ 2147483647 w 123"/>
                <a:gd name="T55" fmla="*/ 2147483647 h 93"/>
                <a:gd name="T56" fmla="*/ 2147483647 w 123"/>
                <a:gd name="T57" fmla="*/ 2147483647 h 93"/>
                <a:gd name="T58" fmla="*/ 2147483647 w 123"/>
                <a:gd name="T59" fmla="*/ 2147483647 h 93"/>
                <a:gd name="T60" fmla="*/ 2147483647 w 123"/>
                <a:gd name="T61" fmla="*/ 2147483647 h 93"/>
                <a:gd name="T62" fmla="*/ 2147483647 w 123"/>
                <a:gd name="T63" fmla="*/ 2147483647 h 93"/>
                <a:gd name="T64" fmla="*/ 2147483647 w 123"/>
                <a:gd name="T65" fmla="*/ 2147483647 h 93"/>
                <a:gd name="T66" fmla="*/ 2147483647 w 123"/>
                <a:gd name="T67" fmla="*/ 2147483647 h 93"/>
                <a:gd name="T68" fmla="*/ 2147483647 w 123"/>
                <a:gd name="T69" fmla="*/ 2147483647 h 93"/>
                <a:gd name="T70" fmla="*/ 2147483647 w 123"/>
                <a:gd name="T71" fmla="*/ 2147483647 h 93"/>
                <a:gd name="T72" fmla="*/ 2147483647 w 123"/>
                <a:gd name="T73" fmla="*/ 2147483647 h 93"/>
                <a:gd name="T74" fmla="*/ 2147483647 w 123"/>
                <a:gd name="T75" fmla="*/ 2147483647 h 93"/>
                <a:gd name="T76" fmla="*/ 2147483647 w 123"/>
                <a:gd name="T77" fmla="*/ 2147483647 h 93"/>
                <a:gd name="T78" fmla="*/ 2147483647 w 123"/>
                <a:gd name="T79" fmla="*/ 2147483647 h 93"/>
                <a:gd name="T80" fmla="*/ 2147483647 w 123"/>
                <a:gd name="T81" fmla="*/ 2147483647 h 93"/>
                <a:gd name="T82" fmla="*/ 2147483647 w 123"/>
                <a:gd name="T83" fmla="*/ 2147483647 h 93"/>
                <a:gd name="T84" fmla="*/ 2147483647 w 123"/>
                <a:gd name="T85" fmla="*/ 2147483647 h 93"/>
                <a:gd name="T86" fmla="*/ 2147483647 w 123"/>
                <a:gd name="T87" fmla="*/ 2147483647 h 93"/>
                <a:gd name="T88" fmla="*/ 2147483647 w 123"/>
                <a:gd name="T89" fmla="*/ 2147483647 h 93"/>
                <a:gd name="T90" fmla="*/ 2147483647 w 123"/>
                <a:gd name="T91" fmla="*/ 2147483647 h 93"/>
                <a:gd name="T92" fmla="*/ 2147483647 w 123"/>
                <a:gd name="T93" fmla="*/ 2147483647 h 93"/>
                <a:gd name="T94" fmla="*/ 2147483647 w 123"/>
                <a:gd name="T95" fmla="*/ 2147483647 h 93"/>
                <a:gd name="T96" fmla="*/ 2147483647 w 123"/>
                <a:gd name="T97" fmla="*/ 2147483647 h 93"/>
                <a:gd name="T98" fmla="*/ 2147483647 w 123"/>
                <a:gd name="T99" fmla="*/ 2147483647 h 93"/>
                <a:gd name="T100" fmla="*/ 2147483647 w 123"/>
                <a:gd name="T101" fmla="*/ 2147483647 h 93"/>
                <a:gd name="T102" fmla="*/ 2147483647 w 123"/>
                <a:gd name="T103" fmla="*/ 2147483647 h 93"/>
                <a:gd name="T104" fmla="*/ 2147483647 w 123"/>
                <a:gd name="T105" fmla="*/ 2147483647 h 93"/>
                <a:gd name="T106" fmla="*/ 2147483647 w 123"/>
                <a:gd name="T107" fmla="*/ 2147483647 h 93"/>
                <a:gd name="T108" fmla="*/ 2147483647 w 123"/>
                <a:gd name="T109" fmla="*/ 2147483647 h 93"/>
                <a:gd name="T110" fmla="*/ 2147483647 w 123"/>
                <a:gd name="T111" fmla="*/ 2147483647 h 93"/>
                <a:gd name="T112" fmla="*/ 2147483647 w 123"/>
                <a:gd name="T113" fmla="*/ 2147483647 h 93"/>
                <a:gd name="T114" fmla="*/ 2147483647 w 123"/>
                <a:gd name="T115" fmla="*/ 2147483647 h 93"/>
                <a:gd name="T116" fmla="*/ 2147483647 w 123"/>
                <a:gd name="T117" fmla="*/ 2147483647 h 93"/>
                <a:gd name="T118" fmla="*/ 2147483647 w 123"/>
                <a:gd name="T119" fmla="*/ 2147483647 h 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3"/>
                <a:gd name="T181" fmla="*/ 0 h 93"/>
                <a:gd name="T182" fmla="*/ 123 w 123"/>
                <a:gd name="T183" fmla="*/ 93 h 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3" h="93">
                  <a:moveTo>
                    <a:pt x="38" y="3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6"/>
                  </a:lnTo>
                  <a:lnTo>
                    <a:pt x="22" y="16"/>
                  </a:lnTo>
                  <a:lnTo>
                    <a:pt x="25" y="17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1" y="19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1" y="20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5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3" y="23"/>
                  </a:lnTo>
                  <a:lnTo>
                    <a:pt x="65" y="25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1" y="30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7" y="35"/>
                  </a:lnTo>
                  <a:lnTo>
                    <a:pt x="77" y="36"/>
                  </a:lnTo>
                  <a:lnTo>
                    <a:pt x="78" y="39"/>
                  </a:lnTo>
                  <a:lnTo>
                    <a:pt x="77" y="43"/>
                  </a:lnTo>
                  <a:lnTo>
                    <a:pt x="76" y="48"/>
                  </a:lnTo>
                  <a:lnTo>
                    <a:pt x="76" y="51"/>
                  </a:lnTo>
                  <a:lnTo>
                    <a:pt x="77" y="53"/>
                  </a:lnTo>
                  <a:lnTo>
                    <a:pt x="80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3" y="53"/>
                  </a:lnTo>
                  <a:lnTo>
                    <a:pt x="82" y="54"/>
                  </a:lnTo>
                  <a:lnTo>
                    <a:pt x="81" y="57"/>
                  </a:lnTo>
                  <a:lnTo>
                    <a:pt x="80" y="57"/>
                  </a:lnTo>
                  <a:lnTo>
                    <a:pt x="80" y="59"/>
                  </a:lnTo>
                  <a:lnTo>
                    <a:pt x="81" y="59"/>
                  </a:lnTo>
                  <a:lnTo>
                    <a:pt x="83" y="61"/>
                  </a:lnTo>
                  <a:lnTo>
                    <a:pt x="85" y="66"/>
                  </a:lnTo>
                  <a:lnTo>
                    <a:pt x="89" y="68"/>
                  </a:lnTo>
                  <a:lnTo>
                    <a:pt x="89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0"/>
                  </a:lnTo>
                  <a:lnTo>
                    <a:pt x="92" y="73"/>
                  </a:lnTo>
                  <a:lnTo>
                    <a:pt x="94" y="74"/>
                  </a:lnTo>
                  <a:lnTo>
                    <a:pt x="95" y="74"/>
                  </a:lnTo>
                  <a:lnTo>
                    <a:pt x="98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8" y="88"/>
                  </a:lnTo>
                  <a:lnTo>
                    <a:pt x="110" y="90"/>
                  </a:lnTo>
                  <a:lnTo>
                    <a:pt x="111" y="90"/>
                  </a:lnTo>
                  <a:lnTo>
                    <a:pt x="111" y="91"/>
                  </a:lnTo>
                  <a:lnTo>
                    <a:pt x="110" y="91"/>
                  </a:lnTo>
                  <a:lnTo>
                    <a:pt x="109" y="91"/>
                  </a:lnTo>
                  <a:lnTo>
                    <a:pt x="109" y="92"/>
                  </a:lnTo>
                  <a:lnTo>
                    <a:pt x="110" y="93"/>
                  </a:lnTo>
                  <a:lnTo>
                    <a:pt x="112" y="93"/>
                  </a:lnTo>
                  <a:lnTo>
                    <a:pt x="113" y="92"/>
                  </a:lnTo>
                  <a:lnTo>
                    <a:pt x="114" y="92"/>
                  </a:lnTo>
                  <a:lnTo>
                    <a:pt x="120" y="90"/>
                  </a:lnTo>
                  <a:lnTo>
                    <a:pt x="121" y="88"/>
                  </a:lnTo>
                  <a:lnTo>
                    <a:pt x="121" y="87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79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22" y="71"/>
                  </a:lnTo>
                  <a:lnTo>
                    <a:pt x="122" y="66"/>
                  </a:lnTo>
                  <a:lnTo>
                    <a:pt x="121" y="61"/>
                  </a:lnTo>
                  <a:lnTo>
                    <a:pt x="120" y="60"/>
                  </a:lnTo>
                  <a:lnTo>
                    <a:pt x="116" y="54"/>
                  </a:lnTo>
                  <a:lnTo>
                    <a:pt x="113" y="48"/>
                  </a:lnTo>
                  <a:lnTo>
                    <a:pt x="110" y="44"/>
                  </a:lnTo>
                  <a:lnTo>
                    <a:pt x="110" y="43"/>
                  </a:lnTo>
                  <a:lnTo>
                    <a:pt x="109" y="40"/>
                  </a:lnTo>
                  <a:lnTo>
                    <a:pt x="109" y="39"/>
                  </a:lnTo>
                  <a:lnTo>
                    <a:pt x="110" y="38"/>
                  </a:lnTo>
                  <a:lnTo>
                    <a:pt x="110" y="37"/>
                  </a:lnTo>
                  <a:lnTo>
                    <a:pt x="106" y="31"/>
                  </a:lnTo>
                  <a:lnTo>
                    <a:pt x="103" y="29"/>
                  </a:lnTo>
                  <a:lnTo>
                    <a:pt x="102" y="28"/>
                  </a:lnTo>
                  <a:lnTo>
                    <a:pt x="101" y="27"/>
                  </a:lnTo>
                  <a:lnTo>
                    <a:pt x="99" y="24"/>
                  </a:lnTo>
                  <a:lnTo>
                    <a:pt x="95" y="17"/>
                  </a:lnTo>
                  <a:lnTo>
                    <a:pt x="94" y="14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1" y="7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1" y="3"/>
                  </a:lnTo>
                  <a:lnTo>
                    <a:pt x="82" y="7"/>
                  </a:lnTo>
                  <a:lnTo>
                    <a:pt x="82" y="9"/>
                  </a:lnTo>
                  <a:lnTo>
                    <a:pt x="80" y="8"/>
                  </a:lnTo>
                  <a:lnTo>
                    <a:pt x="79" y="6"/>
                  </a:lnTo>
                  <a:lnTo>
                    <a:pt x="40" y="8"/>
                  </a:lnTo>
                  <a:lnTo>
                    <a:pt x="39" y="7"/>
                  </a:lnTo>
                  <a:lnTo>
                    <a:pt x="39" y="6"/>
                  </a:lnTo>
                  <a:lnTo>
                    <a:pt x="38" y="4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4" name="Freeform 13"/>
            <p:cNvSpPr>
              <a:spLocks/>
            </p:cNvSpPr>
            <p:nvPr/>
          </p:nvSpPr>
          <p:spPr bwMode="auto">
            <a:xfrm>
              <a:off x="2368550" y="2562225"/>
              <a:ext cx="877888" cy="1423988"/>
            </a:xfrm>
            <a:custGeom>
              <a:avLst/>
              <a:gdLst>
                <a:gd name="T0" fmla="*/ 2147483647 w 108"/>
                <a:gd name="T1" fmla="*/ 2147483647 h 184"/>
                <a:gd name="T2" fmla="*/ 2147483647 w 108"/>
                <a:gd name="T3" fmla="*/ 2147483647 h 184"/>
                <a:gd name="T4" fmla="*/ 2147483647 w 108"/>
                <a:gd name="T5" fmla="*/ 2147483647 h 184"/>
                <a:gd name="T6" fmla="*/ 2147483647 w 108"/>
                <a:gd name="T7" fmla="*/ 2147483647 h 184"/>
                <a:gd name="T8" fmla="*/ 2147483647 w 108"/>
                <a:gd name="T9" fmla="*/ 2147483647 h 184"/>
                <a:gd name="T10" fmla="*/ 2147483647 w 108"/>
                <a:gd name="T11" fmla="*/ 2147483647 h 184"/>
                <a:gd name="T12" fmla="*/ 2147483647 w 108"/>
                <a:gd name="T13" fmla="*/ 2147483647 h 184"/>
                <a:gd name="T14" fmla="*/ 2147483647 w 108"/>
                <a:gd name="T15" fmla="*/ 2147483647 h 184"/>
                <a:gd name="T16" fmla="*/ 2147483647 w 108"/>
                <a:gd name="T17" fmla="*/ 2147483647 h 184"/>
                <a:gd name="T18" fmla="*/ 2147483647 w 108"/>
                <a:gd name="T19" fmla="*/ 2147483647 h 184"/>
                <a:gd name="T20" fmla="*/ 2147483647 w 108"/>
                <a:gd name="T21" fmla="*/ 2147483647 h 184"/>
                <a:gd name="T22" fmla="*/ 2147483647 w 108"/>
                <a:gd name="T23" fmla="*/ 2147483647 h 184"/>
                <a:gd name="T24" fmla="*/ 2147483647 w 108"/>
                <a:gd name="T25" fmla="*/ 2147483647 h 184"/>
                <a:gd name="T26" fmla="*/ 2147483647 w 108"/>
                <a:gd name="T27" fmla="*/ 2147483647 h 184"/>
                <a:gd name="T28" fmla="*/ 2147483647 w 108"/>
                <a:gd name="T29" fmla="*/ 2147483647 h 184"/>
                <a:gd name="T30" fmla="*/ 2147483647 w 108"/>
                <a:gd name="T31" fmla="*/ 2147483647 h 184"/>
                <a:gd name="T32" fmla="*/ 2147483647 w 108"/>
                <a:gd name="T33" fmla="*/ 2147483647 h 184"/>
                <a:gd name="T34" fmla="*/ 2147483647 w 108"/>
                <a:gd name="T35" fmla="*/ 2147483647 h 184"/>
                <a:gd name="T36" fmla="*/ 2147483647 w 108"/>
                <a:gd name="T37" fmla="*/ 2147483647 h 184"/>
                <a:gd name="T38" fmla="*/ 2147483647 w 108"/>
                <a:gd name="T39" fmla="*/ 2147483647 h 184"/>
                <a:gd name="T40" fmla="*/ 2147483647 w 108"/>
                <a:gd name="T41" fmla="*/ 2147483647 h 184"/>
                <a:gd name="T42" fmla="*/ 2147483647 w 108"/>
                <a:gd name="T43" fmla="*/ 2147483647 h 184"/>
                <a:gd name="T44" fmla="*/ 2147483647 w 108"/>
                <a:gd name="T45" fmla="*/ 2147483647 h 184"/>
                <a:gd name="T46" fmla="*/ 2147483647 w 108"/>
                <a:gd name="T47" fmla="*/ 2147483647 h 184"/>
                <a:gd name="T48" fmla="*/ 2147483647 w 108"/>
                <a:gd name="T49" fmla="*/ 2147483647 h 184"/>
                <a:gd name="T50" fmla="*/ 2147483647 w 108"/>
                <a:gd name="T51" fmla="*/ 2147483647 h 184"/>
                <a:gd name="T52" fmla="*/ 2147483647 w 108"/>
                <a:gd name="T53" fmla="*/ 2147483647 h 184"/>
                <a:gd name="T54" fmla="*/ 2147483647 w 108"/>
                <a:gd name="T55" fmla="*/ 2147483647 h 184"/>
                <a:gd name="T56" fmla="*/ 2147483647 w 108"/>
                <a:gd name="T57" fmla="*/ 2147483647 h 184"/>
                <a:gd name="T58" fmla="*/ 2147483647 w 108"/>
                <a:gd name="T59" fmla="*/ 2147483647 h 184"/>
                <a:gd name="T60" fmla="*/ 2147483647 w 108"/>
                <a:gd name="T61" fmla="*/ 2147483647 h 184"/>
                <a:gd name="T62" fmla="*/ 0 w 108"/>
                <a:gd name="T63" fmla="*/ 2147483647 h 184"/>
                <a:gd name="T64" fmla="*/ 0 w 108"/>
                <a:gd name="T65" fmla="*/ 2147483647 h 184"/>
                <a:gd name="T66" fmla="*/ 2147483647 w 108"/>
                <a:gd name="T67" fmla="*/ 2147483647 h 184"/>
                <a:gd name="T68" fmla="*/ 2147483647 w 108"/>
                <a:gd name="T69" fmla="*/ 2147483647 h 184"/>
                <a:gd name="T70" fmla="*/ 2147483647 w 108"/>
                <a:gd name="T71" fmla="*/ 2147483647 h 184"/>
                <a:gd name="T72" fmla="*/ 2147483647 w 108"/>
                <a:gd name="T73" fmla="*/ 2147483647 h 184"/>
                <a:gd name="T74" fmla="*/ 2147483647 w 108"/>
                <a:gd name="T75" fmla="*/ 2147483647 h 184"/>
                <a:gd name="T76" fmla="*/ 2147483647 w 108"/>
                <a:gd name="T77" fmla="*/ 2147483647 h 184"/>
                <a:gd name="T78" fmla="*/ 2147483647 w 108"/>
                <a:gd name="T79" fmla="*/ 2147483647 h 184"/>
                <a:gd name="T80" fmla="*/ 2147483647 w 108"/>
                <a:gd name="T81" fmla="*/ 2147483647 h 184"/>
                <a:gd name="T82" fmla="*/ 2147483647 w 108"/>
                <a:gd name="T83" fmla="*/ 2147483647 h 184"/>
                <a:gd name="T84" fmla="*/ 2147483647 w 108"/>
                <a:gd name="T85" fmla="*/ 2147483647 h 184"/>
                <a:gd name="T86" fmla="*/ 2147483647 w 108"/>
                <a:gd name="T87" fmla="*/ 2147483647 h 184"/>
                <a:gd name="T88" fmla="*/ 2147483647 w 108"/>
                <a:gd name="T89" fmla="*/ 2147483647 h 184"/>
                <a:gd name="T90" fmla="*/ 2147483647 w 108"/>
                <a:gd name="T91" fmla="*/ 2147483647 h 184"/>
                <a:gd name="T92" fmla="*/ 2147483647 w 108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"/>
                <a:gd name="T142" fmla="*/ 0 h 184"/>
                <a:gd name="T143" fmla="*/ 108 w 108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" h="184">
                  <a:moveTo>
                    <a:pt x="94" y="183"/>
                  </a:moveTo>
                  <a:lnTo>
                    <a:pt x="61" y="180"/>
                  </a:lnTo>
                  <a:lnTo>
                    <a:pt x="61" y="179"/>
                  </a:lnTo>
                  <a:lnTo>
                    <a:pt x="60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60" y="175"/>
                  </a:lnTo>
                  <a:lnTo>
                    <a:pt x="60" y="174"/>
                  </a:lnTo>
                  <a:lnTo>
                    <a:pt x="60" y="169"/>
                  </a:lnTo>
                  <a:lnTo>
                    <a:pt x="57" y="163"/>
                  </a:lnTo>
                  <a:lnTo>
                    <a:pt x="55" y="161"/>
                  </a:lnTo>
                  <a:lnTo>
                    <a:pt x="54" y="159"/>
                  </a:lnTo>
                  <a:lnTo>
                    <a:pt x="50" y="156"/>
                  </a:lnTo>
                  <a:lnTo>
                    <a:pt x="48" y="156"/>
                  </a:lnTo>
                  <a:lnTo>
                    <a:pt x="47" y="155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8" y="151"/>
                  </a:lnTo>
                  <a:lnTo>
                    <a:pt x="46" y="150"/>
                  </a:lnTo>
                  <a:lnTo>
                    <a:pt x="43" y="149"/>
                  </a:lnTo>
                  <a:lnTo>
                    <a:pt x="41" y="149"/>
                  </a:lnTo>
                  <a:lnTo>
                    <a:pt x="39" y="147"/>
                  </a:lnTo>
                  <a:lnTo>
                    <a:pt x="37" y="143"/>
                  </a:lnTo>
                  <a:lnTo>
                    <a:pt x="35" y="141"/>
                  </a:lnTo>
                  <a:lnTo>
                    <a:pt x="33" y="141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2" y="136"/>
                  </a:lnTo>
                  <a:lnTo>
                    <a:pt x="21" y="135"/>
                  </a:lnTo>
                  <a:lnTo>
                    <a:pt x="21" y="133"/>
                  </a:lnTo>
                  <a:lnTo>
                    <a:pt x="22" y="132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2"/>
                  </a:lnTo>
                  <a:lnTo>
                    <a:pt x="21" y="121"/>
                  </a:lnTo>
                  <a:lnTo>
                    <a:pt x="22" y="120"/>
                  </a:lnTo>
                  <a:lnTo>
                    <a:pt x="20" y="118"/>
                  </a:lnTo>
                  <a:lnTo>
                    <a:pt x="16" y="111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2" y="102"/>
                  </a:lnTo>
                  <a:lnTo>
                    <a:pt x="12" y="97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4" y="91"/>
                  </a:lnTo>
                  <a:lnTo>
                    <a:pt x="12" y="90"/>
                  </a:lnTo>
                  <a:lnTo>
                    <a:pt x="10" y="88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10" y="78"/>
                  </a:lnTo>
                  <a:lnTo>
                    <a:pt x="10" y="75"/>
                  </a:lnTo>
                  <a:lnTo>
                    <a:pt x="11" y="75"/>
                  </a:lnTo>
                  <a:lnTo>
                    <a:pt x="12" y="76"/>
                  </a:lnTo>
                  <a:lnTo>
                    <a:pt x="12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4" y="79"/>
                  </a:lnTo>
                  <a:lnTo>
                    <a:pt x="15" y="78"/>
                  </a:lnTo>
                  <a:lnTo>
                    <a:pt x="14" y="75"/>
                  </a:lnTo>
                  <a:lnTo>
                    <a:pt x="13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1" y="74"/>
                  </a:lnTo>
                  <a:lnTo>
                    <a:pt x="9" y="73"/>
                  </a:lnTo>
                  <a:lnTo>
                    <a:pt x="7" y="70"/>
                  </a:lnTo>
                  <a:lnTo>
                    <a:pt x="5" y="69"/>
                  </a:lnTo>
                  <a:lnTo>
                    <a:pt x="6" y="68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2" y="49"/>
                  </a:lnTo>
                  <a:lnTo>
                    <a:pt x="1" y="48"/>
                  </a:lnTo>
                  <a:lnTo>
                    <a:pt x="1" y="46"/>
                  </a:lnTo>
                  <a:lnTo>
                    <a:pt x="2" y="43"/>
                  </a:lnTo>
                  <a:lnTo>
                    <a:pt x="3" y="41"/>
                  </a:lnTo>
                  <a:lnTo>
                    <a:pt x="4" y="40"/>
                  </a:lnTo>
                  <a:lnTo>
                    <a:pt x="3" y="36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3"/>
                  </a:lnTo>
                  <a:lnTo>
                    <a:pt x="9" y="1"/>
                  </a:lnTo>
                  <a:lnTo>
                    <a:pt x="10" y="0"/>
                  </a:lnTo>
                  <a:lnTo>
                    <a:pt x="61" y="13"/>
                  </a:lnTo>
                  <a:lnTo>
                    <a:pt x="48" y="64"/>
                  </a:lnTo>
                  <a:lnTo>
                    <a:pt x="104" y="146"/>
                  </a:lnTo>
                  <a:lnTo>
                    <a:pt x="104" y="148"/>
                  </a:lnTo>
                  <a:lnTo>
                    <a:pt x="104" y="149"/>
                  </a:lnTo>
                  <a:lnTo>
                    <a:pt x="104" y="150"/>
                  </a:lnTo>
                  <a:lnTo>
                    <a:pt x="105" y="152"/>
                  </a:lnTo>
                  <a:lnTo>
                    <a:pt x="105" y="153"/>
                  </a:lnTo>
                  <a:lnTo>
                    <a:pt x="105" y="155"/>
                  </a:lnTo>
                  <a:lnTo>
                    <a:pt x="106" y="157"/>
                  </a:lnTo>
                  <a:lnTo>
                    <a:pt x="107" y="158"/>
                  </a:lnTo>
                  <a:lnTo>
                    <a:pt x="108" y="160"/>
                  </a:lnTo>
                  <a:lnTo>
                    <a:pt x="107" y="160"/>
                  </a:lnTo>
                  <a:lnTo>
                    <a:pt x="105" y="161"/>
                  </a:lnTo>
                  <a:lnTo>
                    <a:pt x="103" y="162"/>
                  </a:lnTo>
                  <a:lnTo>
                    <a:pt x="102" y="164"/>
                  </a:lnTo>
                  <a:lnTo>
                    <a:pt x="100" y="169"/>
                  </a:lnTo>
                  <a:lnTo>
                    <a:pt x="98" y="172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7" y="174"/>
                  </a:lnTo>
                  <a:lnTo>
                    <a:pt x="96" y="175"/>
                  </a:lnTo>
                  <a:lnTo>
                    <a:pt x="96" y="177"/>
                  </a:lnTo>
                  <a:lnTo>
                    <a:pt x="96" y="178"/>
                  </a:lnTo>
                  <a:lnTo>
                    <a:pt x="98" y="180"/>
                  </a:lnTo>
                  <a:lnTo>
                    <a:pt x="99" y="181"/>
                  </a:lnTo>
                  <a:lnTo>
                    <a:pt x="98" y="181"/>
                  </a:lnTo>
                  <a:lnTo>
                    <a:pt x="98" y="183"/>
                  </a:lnTo>
                  <a:lnTo>
                    <a:pt x="97" y="184"/>
                  </a:lnTo>
                  <a:lnTo>
                    <a:pt x="96" y="184"/>
                  </a:lnTo>
                  <a:lnTo>
                    <a:pt x="94" y="183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5" name="Freeform 14"/>
            <p:cNvSpPr>
              <a:spLocks/>
            </p:cNvSpPr>
            <p:nvPr/>
          </p:nvSpPr>
          <p:spPr bwMode="auto">
            <a:xfrm>
              <a:off x="3741738" y="2452688"/>
              <a:ext cx="766762" cy="604837"/>
            </a:xfrm>
            <a:custGeom>
              <a:avLst/>
              <a:gdLst>
                <a:gd name="T0" fmla="*/ 2147483647 w 94"/>
                <a:gd name="T1" fmla="*/ 2147483647 h 78"/>
                <a:gd name="T2" fmla="*/ 2147483647 w 94"/>
                <a:gd name="T3" fmla="*/ 2147483647 h 78"/>
                <a:gd name="T4" fmla="*/ 2147483647 w 94"/>
                <a:gd name="T5" fmla="*/ 2147483647 h 78"/>
                <a:gd name="T6" fmla="*/ 2147483647 w 94"/>
                <a:gd name="T7" fmla="*/ 0 h 78"/>
                <a:gd name="T8" fmla="*/ 2147483647 w 94"/>
                <a:gd name="T9" fmla="*/ 2147483647 h 78"/>
                <a:gd name="T10" fmla="*/ 2147483647 w 94"/>
                <a:gd name="T11" fmla="*/ 2147483647 h 78"/>
                <a:gd name="T12" fmla="*/ 2147483647 w 94"/>
                <a:gd name="T13" fmla="*/ 2147483647 h 78"/>
                <a:gd name="T14" fmla="*/ 0 w 94"/>
                <a:gd name="T15" fmla="*/ 2147483647 h 78"/>
                <a:gd name="T16" fmla="*/ 2147483647 w 94"/>
                <a:gd name="T17" fmla="*/ 2147483647 h 78"/>
                <a:gd name="T18" fmla="*/ 2147483647 w 94"/>
                <a:gd name="T19" fmla="*/ 2147483647 h 78"/>
                <a:gd name="T20" fmla="*/ 2147483647 w 94"/>
                <a:gd name="T21" fmla="*/ 2147483647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"/>
                <a:gd name="T34" fmla="*/ 0 h 78"/>
                <a:gd name="T35" fmla="*/ 94 w 94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" h="78">
                  <a:moveTo>
                    <a:pt x="88" y="78"/>
                  </a:moveTo>
                  <a:lnTo>
                    <a:pt x="91" y="44"/>
                  </a:lnTo>
                  <a:lnTo>
                    <a:pt x="94" y="10"/>
                  </a:lnTo>
                  <a:lnTo>
                    <a:pt x="10" y="0"/>
                  </a:lnTo>
                  <a:lnTo>
                    <a:pt x="9" y="8"/>
                  </a:lnTo>
                  <a:lnTo>
                    <a:pt x="3" y="50"/>
                  </a:lnTo>
                  <a:lnTo>
                    <a:pt x="2" y="50"/>
                  </a:lnTo>
                  <a:lnTo>
                    <a:pt x="0" y="67"/>
                  </a:lnTo>
                  <a:lnTo>
                    <a:pt x="25" y="71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6" name="Freeform 15"/>
            <p:cNvSpPr>
              <a:spLocks/>
            </p:cNvSpPr>
            <p:nvPr/>
          </p:nvSpPr>
          <p:spPr bwMode="auto">
            <a:xfrm>
              <a:off x="3865563" y="3003550"/>
              <a:ext cx="804862" cy="595313"/>
            </a:xfrm>
            <a:custGeom>
              <a:avLst/>
              <a:gdLst>
                <a:gd name="T0" fmla="*/ 0 w 99"/>
                <a:gd name="T1" fmla="*/ 2147483647 h 77"/>
                <a:gd name="T2" fmla="*/ 2147483647 w 99"/>
                <a:gd name="T3" fmla="*/ 0 h 77"/>
                <a:gd name="T4" fmla="*/ 2147483647 w 99"/>
                <a:gd name="T5" fmla="*/ 2147483647 h 77"/>
                <a:gd name="T6" fmla="*/ 2147483647 w 99"/>
                <a:gd name="T7" fmla="*/ 2147483647 h 77"/>
                <a:gd name="T8" fmla="*/ 2147483647 w 99"/>
                <a:gd name="T9" fmla="*/ 2147483647 h 77"/>
                <a:gd name="T10" fmla="*/ 2147483647 w 99"/>
                <a:gd name="T11" fmla="*/ 2147483647 h 77"/>
                <a:gd name="T12" fmla="*/ 2147483647 w 99"/>
                <a:gd name="T13" fmla="*/ 2147483647 h 77"/>
                <a:gd name="T14" fmla="*/ 0 w 99"/>
                <a:gd name="T15" fmla="*/ 2147483647 h 77"/>
                <a:gd name="T16" fmla="*/ 0 w 99"/>
                <a:gd name="T17" fmla="*/ 214748364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77"/>
                <a:gd name="T29" fmla="*/ 99 w 99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77">
                  <a:moveTo>
                    <a:pt x="0" y="67"/>
                  </a:moveTo>
                  <a:lnTo>
                    <a:pt x="10" y="0"/>
                  </a:lnTo>
                  <a:lnTo>
                    <a:pt x="73" y="7"/>
                  </a:lnTo>
                  <a:lnTo>
                    <a:pt x="99" y="9"/>
                  </a:lnTo>
                  <a:lnTo>
                    <a:pt x="98" y="26"/>
                  </a:lnTo>
                  <a:lnTo>
                    <a:pt x="95" y="77"/>
                  </a:lnTo>
                  <a:lnTo>
                    <a:pt x="82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7" name="Freeform 16"/>
            <p:cNvSpPr>
              <a:spLocks/>
            </p:cNvSpPr>
            <p:nvPr/>
          </p:nvSpPr>
          <p:spPr bwMode="auto">
            <a:xfrm>
              <a:off x="3759200" y="3521075"/>
              <a:ext cx="771525" cy="758825"/>
            </a:xfrm>
            <a:custGeom>
              <a:avLst/>
              <a:gdLst>
                <a:gd name="T0" fmla="*/ 2147483647 w 95"/>
                <a:gd name="T1" fmla="*/ 0 h 98"/>
                <a:gd name="T2" fmla="*/ 0 w 95"/>
                <a:gd name="T3" fmla="*/ 2147483647 h 98"/>
                <a:gd name="T4" fmla="*/ 0 w 95"/>
                <a:gd name="T5" fmla="*/ 2147483647 h 98"/>
                <a:gd name="T6" fmla="*/ 2147483647 w 95"/>
                <a:gd name="T7" fmla="*/ 2147483647 h 98"/>
                <a:gd name="T8" fmla="*/ 2147483647 w 95"/>
                <a:gd name="T9" fmla="*/ 2147483647 h 98"/>
                <a:gd name="T10" fmla="*/ 2147483647 w 95"/>
                <a:gd name="T11" fmla="*/ 2147483647 h 98"/>
                <a:gd name="T12" fmla="*/ 2147483647 w 95"/>
                <a:gd name="T13" fmla="*/ 2147483647 h 98"/>
                <a:gd name="T14" fmla="*/ 2147483647 w 95"/>
                <a:gd name="T15" fmla="*/ 2147483647 h 98"/>
                <a:gd name="T16" fmla="*/ 2147483647 w 95"/>
                <a:gd name="T17" fmla="*/ 2147483647 h 98"/>
                <a:gd name="T18" fmla="*/ 2147483647 w 95"/>
                <a:gd name="T19" fmla="*/ 2147483647 h 98"/>
                <a:gd name="T20" fmla="*/ 2147483647 w 95"/>
                <a:gd name="T21" fmla="*/ 2147483647 h 98"/>
                <a:gd name="T22" fmla="*/ 2147483647 w 95"/>
                <a:gd name="T23" fmla="*/ 2147483647 h 98"/>
                <a:gd name="T24" fmla="*/ 2147483647 w 95"/>
                <a:gd name="T25" fmla="*/ 2147483647 h 98"/>
                <a:gd name="T26" fmla="*/ 2147483647 w 95"/>
                <a:gd name="T27" fmla="*/ 2147483647 h 98"/>
                <a:gd name="T28" fmla="*/ 2147483647 w 95"/>
                <a:gd name="T29" fmla="*/ 2147483647 h 98"/>
                <a:gd name="T30" fmla="*/ 2147483647 w 95"/>
                <a:gd name="T31" fmla="*/ 2147483647 h 98"/>
                <a:gd name="T32" fmla="*/ 2147483647 w 95"/>
                <a:gd name="T33" fmla="*/ 0 h 98"/>
                <a:gd name="T34" fmla="*/ 2147483647 w 95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98"/>
                <a:gd name="T56" fmla="*/ 95 w 95"/>
                <a:gd name="T57" fmla="*/ 98 h 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98">
                  <a:moveTo>
                    <a:pt x="13" y="0"/>
                  </a:moveTo>
                  <a:lnTo>
                    <a:pt x="0" y="96"/>
                  </a:lnTo>
                  <a:lnTo>
                    <a:pt x="12" y="98"/>
                  </a:lnTo>
                  <a:lnTo>
                    <a:pt x="13" y="90"/>
                  </a:lnTo>
                  <a:lnTo>
                    <a:pt x="37" y="93"/>
                  </a:lnTo>
                  <a:lnTo>
                    <a:pt x="36" y="92"/>
                  </a:lnTo>
                  <a:lnTo>
                    <a:pt x="37" y="91"/>
                  </a:lnTo>
                  <a:lnTo>
                    <a:pt x="36" y="90"/>
                  </a:lnTo>
                  <a:lnTo>
                    <a:pt x="87" y="94"/>
                  </a:lnTo>
                  <a:lnTo>
                    <a:pt x="93" y="18"/>
                  </a:lnTo>
                  <a:lnTo>
                    <a:pt x="94" y="18"/>
                  </a:lnTo>
                  <a:lnTo>
                    <a:pt x="95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8" name="Freeform 17"/>
            <p:cNvSpPr>
              <a:spLocks/>
            </p:cNvSpPr>
            <p:nvPr/>
          </p:nvSpPr>
          <p:spPr bwMode="auto">
            <a:xfrm>
              <a:off x="4052888" y="3660775"/>
              <a:ext cx="1536700" cy="1425575"/>
            </a:xfrm>
            <a:custGeom>
              <a:avLst/>
              <a:gdLst>
                <a:gd name="T0" fmla="*/ 2147483647 w 189"/>
                <a:gd name="T1" fmla="*/ 2147483647 h 184"/>
                <a:gd name="T2" fmla="*/ 2147483647 w 189"/>
                <a:gd name="T3" fmla="*/ 2147483647 h 184"/>
                <a:gd name="T4" fmla="*/ 2147483647 w 189"/>
                <a:gd name="T5" fmla="*/ 2147483647 h 184"/>
                <a:gd name="T6" fmla="*/ 2147483647 w 189"/>
                <a:gd name="T7" fmla="*/ 2147483647 h 184"/>
                <a:gd name="T8" fmla="*/ 2147483647 w 189"/>
                <a:gd name="T9" fmla="*/ 2147483647 h 184"/>
                <a:gd name="T10" fmla="*/ 2147483647 w 189"/>
                <a:gd name="T11" fmla="*/ 2147483647 h 184"/>
                <a:gd name="T12" fmla="*/ 2147483647 w 189"/>
                <a:gd name="T13" fmla="*/ 2147483647 h 184"/>
                <a:gd name="T14" fmla="*/ 2147483647 w 189"/>
                <a:gd name="T15" fmla="*/ 2147483647 h 184"/>
                <a:gd name="T16" fmla="*/ 2147483647 w 189"/>
                <a:gd name="T17" fmla="*/ 2147483647 h 184"/>
                <a:gd name="T18" fmla="*/ 2147483647 w 189"/>
                <a:gd name="T19" fmla="*/ 2147483647 h 184"/>
                <a:gd name="T20" fmla="*/ 2147483647 w 189"/>
                <a:gd name="T21" fmla="*/ 2147483647 h 184"/>
                <a:gd name="T22" fmla="*/ 2147483647 w 189"/>
                <a:gd name="T23" fmla="*/ 2147483647 h 184"/>
                <a:gd name="T24" fmla="*/ 2147483647 w 189"/>
                <a:gd name="T25" fmla="*/ 2147483647 h 184"/>
                <a:gd name="T26" fmla="*/ 2147483647 w 189"/>
                <a:gd name="T27" fmla="*/ 2147483647 h 184"/>
                <a:gd name="T28" fmla="*/ 2147483647 w 189"/>
                <a:gd name="T29" fmla="*/ 2147483647 h 184"/>
                <a:gd name="T30" fmla="*/ 2147483647 w 189"/>
                <a:gd name="T31" fmla="*/ 0 h 184"/>
                <a:gd name="T32" fmla="*/ 0 w 189"/>
                <a:gd name="T33" fmla="*/ 2147483647 h 184"/>
                <a:gd name="T34" fmla="*/ 2147483647 w 189"/>
                <a:gd name="T35" fmla="*/ 2147483647 h 184"/>
                <a:gd name="T36" fmla="*/ 2147483647 w 189"/>
                <a:gd name="T37" fmla="*/ 2147483647 h 184"/>
                <a:gd name="T38" fmla="*/ 2147483647 w 189"/>
                <a:gd name="T39" fmla="*/ 2147483647 h 184"/>
                <a:gd name="T40" fmla="*/ 2147483647 w 189"/>
                <a:gd name="T41" fmla="*/ 2147483647 h 184"/>
                <a:gd name="T42" fmla="*/ 2147483647 w 189"/>
                <a:gd name="T43" fmla="*/ 2147483647 h 184"/>
                <a:gd name="T44" fmla="*/ 2147483647 w 189"/>
                <a:gd name="T45" fmla="*/ 2147483647 h 184"/>
                <a:gd name="T46" fmla="*/ 2147483647 w 189"/>
                <a:gd name="T47" fmla="*/ 2147483647 h 184"/>
                <a:gd name="T48" fmla="*/ 2147483647 w 189"/>
                <a:gd name="T49" fmla="*/ 2147483647 h 184"/>
                <a:gd name="T50" fmla="*/ 2147483647 w 189"/>
                <a:gd name="T51" fmla="*/ 2147483647 h 184"/>
                <a:gd name="T52" fmla="*/ 2147483647 w 189"/>
                <a:gd name="T53" fmla="*/ 2147483647 h 184"/>
                <a:gd name="T54" fmla="*/ 2147483647 w 189"/>
                <a:gd name="T55" fmla="*/ 2147483647 h 184"/>
                <a:gd name="T56" fmla="*/ 2147483647 w 189"/>
                <a:gd name="T57" fmla="*/ 2147483647 h 184"/>
                <a:gd name="T58" fmla="*/ 2147483647 w 189"/>
                <a:gd name="T59" fmla="*/ 2147483647 h 184"/>
                <a:gd name="T60" fmla="*/ 2147483647 w 189"/>
                <a:gd name="T61" fmla="*/ 2147483647 h 184"/>
                <a:gd name="T62" fmla="*/ 2147483647 w 189"/>
                <a:gd name="T63" fmla="*/ 2147483647 h 184"/>
                <a:gd name="T64" fmla="*/ 2147483647 w 189"/>
                <a:gd name="T65" fmla="*/ 2147483647 h 184"/>
                <a:gd name="T66" fmla="*/ 2147483647 w 189"/>
                <a:gd name="T67" fmla="*/ 2147483647 h 184"/>
                <a:gd name="T68" fmla="*/ 2147483647 w 189"/>
                <a:gd name="T69" fmla="*/ 2147483647 h 184"/>
                <a:gd name="T70" fmla="*/ 2147483647 w 189"/>
                <a:gd name="T71" fmla="*/ 2147483647 h 184"/>
                <a:gd name="T72" fmla="*/ 2147483647 w 189"/>
                <a:gd name="T73" fmla="*/ 2147483647 h 184"/>
                <a:gd name="T74" fmla="*/ 2147483647 w 189"/>
                <a:gd name="T75" fmla="*/ 2147483647 h 184"/>
                <a:gd name="T76" fmla="*/ 2147483647 w 189"/>
                <a:gd name="T77" fmla="*/ 2147483647 h 184"/>
                <a:gd name="T78" fmla="*/ 2147483647 w 189"/>
                <a:gd name="T79" fmla="*/ 2147483647 h 184"/>
                <a:gd name="T80" fmla="*/ 2147483647 w 189"/>
                <a:gd name="T81" fmla="*/ 2147483647 h 184"/>
                <a:gd name="T82" fmla="*/ 2147483647 w 189"/>
                <a:gd name="T83" fmla="*/ 2147483647 h 184"/>
                <a:gd name="T84" fmla="*/ 2147483647 w 189"/>
                <a:gd name="T85" fmla="*/ 2147483647 h 184"/>
                <a:gd name="T86" fmla="*/ 2147483647 w 189"/>
                <a:gd name="T87" fmla="*/ 2147483647 h 184"/>
                <a:gd name="T88" fmla="*/ 2147483647 w 189"/>
                <a:gd name="T89" fmla="*/ 2147483647 h 184"/>
                <a:gd name="T90" fmla="*/ 2147483647 w 189"/>
                <a:gd name="T91" fmla="*/ 2147483647 h 184"/>
                <a:gd name="T92" fmla="*/ 2147483647 w 189"/>
                <a:gd name="T93" fmla="*/ 2147483647 h 184"/>
                <a:gd name="T94" fmla="*/ 2147483647 w 189"/>
                <a:gd name="T95" fmla="*/ 2147483647 h 184"/>
                <a:gd name="T96" fmla="*/ 2147483647 w 189"/>
                <a:gd name="T97" fmla="*/ 2147483647 h 184"/>
                <a:gd name="T98" fmla="*/ 2147483647 w 189"/>
                <a:gd name="T99" fmla="*/ 2147483647 h 184"/>
                <a:gd name="T100" fmla="*/ 2147483647 w 189"/>
                <a:gd name="T101" fmla="*/ 2147483647 h 184"/>
                <a:gd name="T102" fmla="*/ 2147483647 w 189"/>
                <a:gd name="T103" fmla="*/ 2147483647 h 184"/>
                <a:gd name="T104" fmla="*/ 2147483647 w 189"/>
                <a:gd name="T105" fmla="*/ 2147483647 h 184"/>
                <a:gd name="T106" fmla="*/ 2147483647 w 189"/>
                <a:gd name="T107" fmla="*/ 2147483647 h 184"/>
                <a:gd name="T108" fmla="*/ 2147483647 w 189"/>
                <a:gd name="T109" fmla="*/ 2147483647 h 184"/>
                <a:gd name="T110" fmla="*/ 2147483647 w 189"/>
                <a:gd name="T111" fmla="*/ 2147483647 h 184"/>
                <a:gd name="T112" fmla="*/ 2147483647 w 189"/>
                <a:gd name="T113" fmla="*/ 2147483647 h 184"/>
                <a:gd name="T114" fmla="*/ 2147483647 w 189"/>
                <a:gd name="T115" fmla="*/ 2147483647 h 184"/>
                <a:gd name="T116" fmla="*/ 2147483647 w 189"/>
                <a:gd name="T117" fmla="*/ 2147483647 h 184"/>
                <a:gd name="T118" fmla="*/ 2147483647 w 189"/>
                <a:gd name="T119" fmla="*/ 2147483647 h 1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9"/>
                <a:gd name="T181" fmla="*/ 0 h 184"/>
                <a:gd name="T182" fmla="*/ 189 w 189"/>
                <a:gd name="T183" fmla="*/ 184 h 18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9" h="184">
                  <a:moveTo>
                    <a:pt x="174" y="51"/>
                  </a:moveTo>
                  <a:lnTo>
                    <a:pt x="173" y="51"/>
                  </a:lnTo>
                  <a:lnTo>
                    <a:pt x="172" y="51"/>
                  </a:lnTo>
                  <a:lnTo>
                    <a:pt x="171" y="50"/>
                  </a:lnTo>
                  <a:lnTo>
                    <a:pt x="165" y="47"/>
                  </a:lnTo>
                  <a:lnTo>
                    <a:pt x="164" y="47"/>
                  </a:lnTo>
                  <a:lnTo>
                    <a:pt x="162" y="48"/>
                  </a:lnTo>
                  <a:lnTo>
                    <a:pt x="159" y="47"/>
                  </a:lnTo>
                  <a:lnTo>
                    <a:pt x="158" y="47"/>
                  </a:lnTo>
                  <a:lnTo>
                    <a:pt x="157" y="47"/>
                  </a:lnTo>
                  <a:lnTo>
                    <a:pt x="154" y="48"/>
                  </a:lnTo>
                  <a:lnTo>
                    <a:pt x="151" y="49"/>
                  </a:lnTo>
                  <a:lnTo>
                    <a:pt x="150" y="49"/>
                  </a:lnTo>
                  <a:lnTo>
                    <a:pt x="148" y="51"/>
                  </a:lnTo>
                  <a:lnTo>
                    <a:pt x="146" y="49"/>
                  </a:lnTo>
                  <a:lnTo>
                    <a:pt x="145" y="49"/>
                  </a:lnTo>
                  <a:lnTo>
                    <a:pt x="145" y="48"/>
                  </a:lnTo>
                  <a:lnTo>
                    <a:pt x="143" y="48"/>
                  </a:lnTo>
                  <a:lnTo>
                    <a:pt x="143" y="49"/>
                  </a:lnTo>
                  <a:lnTo>
                    <a:pt x="142" y="49"/>
                  </a:lnTo>
                  <a:lnTo>
                    <a:pt x="141" y="48"/>
                  </a:lnTo>
                  <a:lnTo>
                    <a:pt x="140" y="47"/>
                  </a:lnTo>
                  <a:lnTo>
                    <a:pt x="139" y="48"/>
                  </a:lnTo>
                  <a:lnTo>
                    <a:pt x="138" y="49"/>
                  </a:lnTo>
                  <a:lnTo>
                    <a:pt x="138" y="50"/>
                  </a:lnTo>
                  <a:lnTo>
                    <a:pt x="137" y="51"/>
                  </a:lnTo>
                  <a:lnTo>
                    <a:pt x="136" y="50"/>
                  </a:lnTo>
                  <a:lnTo>
                    <a:pt x="137" y="48"/>
                  </a:lnTo>
                  <a:lnTo>
                    <a:pt x="136" y="48"/>
                  </a:lnTo>
                  <a:lnTo>
                    <a:pt x="135" y="48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0" y="46"/>
                  </a:lnTo>
                  <a:lnTo>
                    <a:pt x="129" y="47"/>
                  </a:lnTo>
                  <a:lnTo>
                    <a:pt x="128" y="48"/>
                  </a:lnTo>
                  <a:lnTo>
                    <a:pt x="126" y="48"/>
                  </a:lnTo>
                  <a:lnTo>
                    <a:pt x="126" y="46"/>
                  </a:lnTo>
                  <a:lnTo>
                    <a:pt x="125" y="46"/>
                  </a:lnTo>
                  <a:lnTo>
                    <a:pt x="124" y="44"/>
                  </a:lnTo>
                  <a:lnTo>
                    <a:pt x="123" y="44"/>
                  </a:lnTo>
                  <a:lnTo>
                    <a:pt x="120" y="43"/>
                  </a:lnTo>
                  <a:lnTo>
                    <a:pt x="119" y="44"/>
                  </a:lnTo>
                  <a:lnTo>
                    <a:pt x="117" y="44"/>
                  </a:lnTo>
                  <a:lnTo>
                    <a:pt x="117" y="42"/>
                  </a:lnTo>
                  <a:lnTo>
                    <a:pt x="116" y="43"/>
                  </a:lnTo>
                  <a:lnTo>
                    <a:pt x="115" y="43"/>
                  </a:lnTo>
                  <a:lnTo>
                    <a:pt x="113" y="42"/>
                  </a:lnTo>
                  <a:lnTo>
                    <a:pt x="109" y="42"/>
                  </a:lnTo>
                  <a:lnTo>
                    <a:pt x="109" y="41"/>
                  </a:lnTo>
                  <a:lnTo>
                    <a:pt x="108" y="40"/>
                  </a:lnTo>
                  <a:lnTo>
                    <a:pt x="108" y="39"/>
                  </a:lnTo>
                  <a:lnTo>
                    <a:pt x="106" y="38"/>
                  </a:lnTo>
                  <a:lnTo>
                    <a:pt x="105" y="39"/>
                  </a:lnTo>
                  <a:lnTo>
                    <a:pt x="103" y="39"/>
                  </a:lnTo>
                  <a:lnTo>
                    <a:pt x="102" y="38"/>
                  </a:lnTo>
                  <a:lnTo>
                    <a:pt x="100" y="36"/>
                  </a:lnTo>
                  <a:lnTo>
                    <a:pt x="99" y="35"/>
                  </a:lnTo>
                  <a:lnTo>
                    <a:pt x="98" y="35"/>
                  </a:lnTo>
                  <a:lnTo>
                    <a:pt x="99" y="2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1" y="76"/>
                  </a:lnTo>
                  <a:lnTo>
                    <a:pt x="0" y="72"/>
                  </a:lnTo>
                  <a:lnTo>
                    <a:pt x="1" y="73"/>
                  </a:lnTo>
                  <a:lnTo>
                    <a:pt x="0" y="74"/>
                  </a:lnTo>
                  <a:lnTo>
                    <a:pt x="1" y="75"/>
                  </a:lnTo>
                  <a:lnTo>
                    <a:pt x="3" y="77"/>
                  </a:lnTo>
                  <a:lnTo>
                    <a:pt x="4" y="79"/>
                  </a:lnTo>
                  <a:lnTo>
                    <a:pt x="5" y="81"/>
                  </a:lnTo>
                  <a:lnTo>
                    <a:pt x="8" y="83"/>
                  </a:lnTo>
                  <a:lnTo>
                    <a:pt x="16" y="92"/>
                  </a:lnTo>
                  <a:lnTo>
                    <a:pt x="22" y="98"/>
                  </a:lnTo>
                  <a:lnTo>
                    <a:pt x="23" y="99"/>
                  </a:lnTo>
                  <a:lnTo>
                    <a:pt x="23" y="100"/>
                  </a:lnTo>
                  <a:lnTo>
                    <a:pt x="23" y="101"/>
                  </a:lnTo>
                  <a:lnTo>
                    <a:pt x="24" y="102"/>
                  </a:lnTo>
                  <a:lnTo>
                    <a:pt x="25" y="104"/>
                  </a:lnTo>
                  <a:lnTo>
                    <a:pt x="25" y="110"/>
                  </a:lnTo>
                  <a:lnTo>
                    <a:pt x="25" y="112"/>
                  </a:lnTo>
                  <a:lnTo>
                    <a:pt x="28" y="115"/>
                  </a:lnTo>
                  <a:lnTo>
                    <a:pt x="38" y="123"/>
                  </a:lnTo>
                  <a:lnTo>
                    <a:pt x="45" y="127"/>
                  </a:lnTo>
                  <a:lnTo>
                    <a:pt x="46" y="127"/>
                  </a:lnTo>
                  <a:lnTo>
                    <a:pt x="48" y="127"/>
                  </a:lnTo>
                  <a:lnTo>
                    <a:pt x="49" y="125"/>
                  </a:lnTo>
                  <a:lnTo>
                    <a:pt x="50" y="124"/>
                  </a:lnTo>
                  <a:lnTo>
                    <a:pt x="53" y="117"/>
                  </a:lnTo>
                  <a:lnTo>
                    <a:pt x="55" y="115"/>
                  </a:lnTo>
                  <a:lnTo>
                    <a:pt x="56" y="114"/>
                  </a:lnTo>
                  <a:lnTo>
                    <a:pt x="58" y="115"/>
                  </a:lnTo>
                  <a:lnTo>
                    <a:pt x="59" y="115"/>
                  </a:lnTo>
                  <a:lnTo>
                    <a:pt x="59" y="114"/>
                  </a:lnTo>
                  <a:lnTo>
                    <a:pt x="60" y="113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1" y="116"/>
                  </a:lnTo>
                  <a:lnTo>
                    <a:pt x="74" y="117"/>
                  </a:lnTo>
                  <a:lnTo>
                    <a:pt x="75" y="119"/>
                  </a:lnTo>
                  <a:lnTo>
                    <a:pt x="75" y="120"/>
                  </a:lnTo>
                  <a:lnTo>
                    <a:pt x="76" y="120"/>
                  </a:lnTo>
                  <a:lnTo>
                    <a:pt x="77" y="121"/>
                  </a:lnTo>
                  <a:lnTo>
                    <a:pt x="79" y="123"/>
                  </a:lnTo>
                  <a:lnTo>
                    <a:pt x="82" y="126"/>
                  </a:lnTo>
                  <a:lnTo>
                    <a:pt x="83" y="128"/>
                  </a:lnTo>
                  <a:lnTo>
                    <a:pt x="83" y="129"/>
                  </a:lnTo>
                  <a:lnTo>
                    <a:pt x="88" y="140"/>
                  </a:lnTo>
                  <a:lnTo>
                    <a:pt x="89" y="142"/>
                  </a:lnTo>
                  <a:lnTo>
                    <a:pt x="93" y="147"/>
                  </a:lnTo>
                  <a:lnTo>
                    <a:pt x="94" y="149"/>
                  </a:lnTo>
                  <a:lnTo>
                    <a:pt x="97" y="152"/>
                  </a:lnTo>
                  <a:lnTo>
                    <a:pt x="98" y="153"/>
                  </a:lnTo>
                  <a:lnTo>
                    <a:pt x="99" y="154"/>
                  </a:lnTo>
                  <a:lnTo>
                    <a:pt x="100" y="155"/>
                  </a:lnTo>
                  <a:lnTo>
                    <a:pt x="100" y="159"/>
                  </a:lnTo>
                  <a:lnTo>
                    <a:pt x="101" y="160"/>
                  </a:lnTo>
                  <a:lnTo>
                    <a:pt x="101" y="164"/>
                  </a:lnTo>
                  <a:lnTo>
                    <a:pt x="102" y="165"/>
                  </a:lnTo>
                  <a:lnTo>
                    <a:pt x="105" y="172"/>
                  </a:lnTo>
                  <a:lnTo>
                    <a:pt x="106" y="174"/>
                  </a:lnTo>
                  <a:lnTo>
                    <a:pt x="108" y="174"/>
                  </a:lnTo>
                  <a:lnTo>
                    <a:pt x="111" y="176"/>
                  </a:lnTo>
                  <a:lnTo>
                    <a:pt x="114" y="177"/>
                  </a:lnTo>
                  <a:lnTo>
                    <a:pt x="119" y="180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30" y="183"/>
                  </a:lnTo>
                  <a:lnTo>
                    <a:pt x="132" y="184"/>
                  </a:lnTo>
                  <a:lnTo>
                    <a:pt x="133" y="182"/>
                  </a:lnTo>
                  <a:lnTo>
                    <a:pt x="135" y="182"/>
                  </a:lnTo>
                  <a:lnTo>
                    <a:pt x="135" y="181"/>
                  </a:lnTo>
                  <a:lnTo>
                    <a:pt x="134" y="180"/>
                  </a:lnTo>
                  <a:lnTo>
                    <a:pt x="133" y="178"/>
                  </a:lnTo>
                  <a:lnTo>
                    <a:pt x="130" y="170"/>
                  </a:lnTo>
                  <a:lnTo>
                    <a:pt x="129" y="167"/>
                  </a:lnTo>
                  <a:lnTo>
                    <a:pt x="131" y="162"/>
                  </a:lnTo>
                  <a:lnTo>
                    <a:pt x="131" y="160"/>
                  </a:lnTo>
                  <a:lnTo>
                    <a:pt x="130" y="160"/>
                  </a:lnTo>
                  <a:lnTo>
                    <a:pt x="130" y="159"/>
                  </a:lnTo>
                  <a:lnTo>
                    <a:pt x="132" y="158"/>
                  </a:lnTo>
                  <a:lnTo>
                    <a:pt x="133" y="153"/>
                  </a:lnTo>
                  <a:lnTo>
                    <a:pt x="132" y="153"/>
                  </a:lnTo>
                  <a:lnTo>
                    <a:pt x="132" y="151"/>
                  </a:lnTo>
                  <a:lnTo>
                    <a:pt x="133" y="150"/>
                  </a:lnTo>
                  <a:lnTo>
                    <a:pt x="134" y="151"/>
                  </a:lnTo>
                  <a:lnTo>
                    <a:pt x="137" y="149"/>
                  </a:lnTo>
                  <a:lnTo>
                    <a:pt x="137" y="147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8" y="145"/>
                  </a:lnTo>
                  <a:lnTo>
                    <a:pt x="138" y="144"/>
                  </a:lnTo>
                  <a:lnTo>
                    <a:pt x="139" y="145"/>
                  </a:lnTo>
                  <a:lnTo>
                    <a:pt x="140" y="145"/>
                  </a:lnTo>
                  <a:lnTo>
                    <a:pt x="141" y="144"/>
                  </a:lnTo>
                  <a:lnTo>
                    <a:pt x="141" y="142"/>
                  </a:lnTo>
                  <a:lnTo>
                    <a:pt x="142" y="141"/>
                  </a:lnTo>
                  <a:lnTo>
                    <a:pt x="142" y="142"/>
                  </a:lnTo>
                  <a:lnTo>
                    <a:pt x="143" y="142"/>
                  </a:lnTo>
                  <a:lnTo>
                    <a:pt x="146" y="141"/>
                  </a:lnTo>
                  <a:lnTo>
                    <a:pt x="147" y="141"/>
                  </a:lnTo>
                  <a:lnTo>
                    <a:pt x="147" y="140"/>
                  </a:lnTo>
                  <a:lnTo>
                    <a:pt x="145" y="139"/>
                  </a:lnTo>
                  <a:lnTo>
                    <a:pt x="145" y="138"/>
                  </a:lnTo>
                  <a:lnTo>
                    <a:pt x="148" y="137"/>
                  </a:lnTo>
                  <a:lnTo>
                    <a:pt x="149" y="136"/>
                  </a:lnTo>
                  <a:lnTo>
                    <a:pt x="150" y="136"/>
                  </a:lnTo>
                  <a:lnTo>
                    <a:pt x="149" y="137"/>
                  </a:lnTo>
                  <a:lnTo>
                    <a:pt x="150" y="138"/>
                  </a:lnTo>
                  <a:lnTo>
                    <a:pt x="151" y="137"/>
                  </a:lnTo>
                  <a:lnTo>
                    <a:pt x="156" y="135"/>
                  </a:lnTo>
                  <a:lnTo>
                    <a:pt x="165" y="130"/>
                  </a:lnTo>
                  <a:lnTo>
                    <a:pt x="165" y="128"/>
                  </a:lnTo>
                  <a:lnTo>
                    <a:pt x="169" y="124"/>
                  </a:lnTo>
                  <a:lnTo>
                    <a:pt x="168" y="121"/>
                  </a:lnTo>
                  <a:lnTo>
                    <a:pt x="168" y="119"/>
                  </a:lnTo>
                  <a:lnTo>
                    <a:pt x="171" y="118"/>
                  </a:lnTo>
                  <a:lnTo>
                    <a:pt x="171" y="120"/>
                  </a:lnTo>
                  <a:lnTo>
                    <a:pt x="171" y="121"/>
                  </a:lnTo>
                  <a:lnTo>
                    <a:pt x="174" y="121"/>
                  </a:lnTo>
                  <a:lnTo>
                    <a:pt x="175" y="122"/>
                  </a:lnTo>
                  <a:lnTo>
                    <a:pt x="181" y="119"/>
                  </a:lnTo>
                  <a:lnTo>
                    <a:pt x="185" y="119"/>
                  </a:lnTo>
                  <a:lnTo>
                    <a:pt x="184" y="118"/>
                  </a:lnTo>
                  <a:lnTo>
                    <a:pt x="184" y="117"/>
                  </a:lnTo>
                  <a:lnTo>
                    <a:pt x="184" y="116"/>
                  </a:lnTo>
                  <a:lnTo>
                    <a:pt x="184" y="115"/>
                  </a:lnTo>
                  <a:lnTo>
                    <a:pt x="185" y="114"/>
                  </a:lnTo>
                  <a:lnTo>
                    <a:pt x="187" y="110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6" y="106"/>
                  </a:lnTo>
                  <a:lnTo>
                    <a:pt x="186" y="105"/>
                  </a:lnTo>
                  <a:lnTo>
                    <a:pt x="186" y="103"/>
                  </a:lnTo>
                  <a:lnTo>
                    <a:pt x="187" y="102"/>
                  </a:lnTo>
                  <a:lnTo>
                    <a:pt x="188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8" y="93"/>
                  </a:lnTo>
                  <a:lnTo>
                    <a:pt x="187" y="91"/>
                  </a:lnTo>
                  <a:lnTo>
                    <a:pt x="186" y="91"/>
                  </a:lnTo>
                  <a:lnTo>
                    <a:pt x="187" y="90"/>
                  </a:lnTo>
                  <a:lnTo>
                    <a:pt x="186" y="89"/>
                  </a:lnTo>
                  <a:lnTo>
                    <a:pt x="185" y="88"/>
                  </a:lnTo>
                  <a:lnTo>
                    <a:pt x="184" y="87"/>
                  </a:lnTo>
                  <a:lnTo>
                    <a:pt x="184" y="86"/>
                  </a:lnTo>
                  <a:lnTo>
                    <a:pt x="185" y="85"/>
                  </a:lnTo>
                  <a:lnTo>
                    <a:pt x="184" y="82"/>
                  </a:lnTo>
                  <a:lnTo>
                    <a:pt x="181" y="80"/>
                  </a:lnTo>
                  <a:lnTo>
                    <a:pt x="181" y="79"/>
                  </a:lnTo>
                  <a:lnTo>
                    <a:pt x="180" y="62"/>
                  </a:lnTo>
                  <a:lnTo>
                    <a:pt x="180" y="53"/>
                  </a:lnTo>
                  <a:lnTo>
                    <a:pt x="178" y="52"/>
                  </a:lnTo>
                  <a:lnTo>
                    <a:pt x="176" y="53"/>
                  </a:lnTo>
                  <a:lnTo>
                    <a:pt x="174" y="51"/>
                  </a:lnTo>
                  <a:close/>
                </a:path>
              </a:pathLst>
            </a:custGeom>
            <a:pattFill prst="pct20">
              <a:fgClr>
                <a:schemeClr val="tx2"/>
              </a:fgClr>
              <a:bgClr>
                <a:srgbClr val="AA1202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9" name="Freeform 18"/>
            <p:cNvSpPr>
              <a:spLocks/>
            </p:cNvSpPr>
            <p:nvPr/>
          </p:nvSpPr>
          <p:spPr bwMode="auto">
            <a:xfrm>
              <a:off x="6942138" y="2306638"/>
              <a:ext cx="828675" cy="603250"/>
            </a:xfrm>
            <a:custGeom>
              <a:avLst/>
              <a:gdLst>
                <a:gd name="T0" fmla="*/ 2147483647 w 102"/>
                <a:gd name="T1" fmla="*/ 2147483647 h 78"/>
                <a:gd name="T2" fmla="*/ 2147483647 w 102"/>
                <a:gd name="T3" fmla="*/ 2147483647 h 78"/>
                <a:gd name="T4" fmla="*/ 2147483647 w 102"/>
                <a:gd name="T5" fmla="*/ 2147483647 h 78"/>
                <a:gd name="T6" fmla="*/ 2147483647 w 102"/>
                <a:gd name="T7" fmla="*/ 2147483647 h 78"/>
                <a:gd name="T8" fmla="*/ 2147483647 w 102"/>
                <a:gd name="T9" fmla="*/ 2147483647 h 78"/>
                <a:gd name="T10" fmla="*/ 2147483647 w 102"/>
                <a:gd name="T11" fmla="*/ 2147483647 h 78"/>
                <a:gd name="T12" fmla="*/ 2147483647 w 102"/>
                <a:gd name="T13" fmla="*/ 2147483647 h 78"/>
                <a:gd name="T14" fmla="*/ 2147483647 w 102"/>
                <a:gd name="T15" fmla="*/ 2147483647 h 78"/>
                <a:gd name="T16" fmla="*/ 2147483647 w 102"/>
                <a:gd name="T17" fmla="*/ 2147483647 h 78"/>
                <a:gd name="T18" fmla="*/ 2147483647 w 102"/>
                <a:gd name="T19" fmla="*/ 2147483647 h 78"/>
                <a:gd name="T20" fmla="*/ 2147483647 w 102"/>
                <a:gd name="T21" fmla="*/ 2147483647 h 78"/>
                <a:gd name="T22" fmla="*/ 2147483647 w 102"/>
                <a:gd name="T23" fmla="*/ 2147483647 h 78"/>
                <a:gd name="T24" fmla="*/ 2147483647 w 102"/>
                <a:gd name="T25" fmla="*/ 2147483647 h 78"/>
                <a:gd name="T26" fmla="*/ 2147483647 w 102"/>
                <a:gd name="T27" fmla="*/ 2147483647 h 78"/>
                <a:gd name="T28" fmla="*/ 2147483647 w 102"/>
                <a:gd name="T29" fmla="*/ 2147483647 h 78"/>
                <a:gd name="T30" fmla="*/ 2147483647 w 102"/>
                <a:gd name="T31" fmla="*/ 2147483647 h 78"/>
                <a:gd name="T32" fmla="*/ 2147483647 w 102"/>
                <a:gd name="T33" fmla="*/ 2147483647 h 78"/>
                <a:gd name="T34" fmla="*/ 2147483647 w 102"/>
                <a:gd name="T35" fmla="*/ 2147483647 h 78"/>
                <a:gd name="T36" fmla="*/ 2147483647 w 102"/>
                <a:gd name="T37" fmla="*/ 2147483647 h 78"/>
                <a:gd name="T38" fmla="*/ 2147483647 w 102"/>
                <a:gd name="T39" fmla="*/ 2147483647 h 78"/>
                <a:gd name="T40" fmla="*/ 2147483647 w 102"/>
                <a:gd name="T41" fmla="*/ 2147483647 h 78"/>
                <a:gd name="T42" fmla="*/ 2147483647 w 102"/>
                <a:gd name="T43" fmla="*/ 2147483647 h 78"/>
                <a:gd name="T44" fmla="*/ 2147483647 w 102"/>
                <a:gd name="T45" fmla="*/ 2147483647 h 78"/>
                <a:gd name="T46" fmla="*/ 2147483647 w 102"/>
                <a:gd name="T47" fmla="*/ 2147483647 h 78"/>
                <a:gd name="T48" fmla="*/ 2147483647 w 102"/>
                <a:gd name="T49" fmla="*/ 2147483647 h 78"/>
                <a:gd name="T50" fmla="*/ 2147483647 w 102"/>
                <a:gd name="T51" fmla="*/ 2147483647 h 78"/>
                <a:gd name="T52" fmla="*/ 2147483647 w 102"/>
                <a:gd name="T53" fmla="*/ 0 h 78"/>
                <a:gd name="T54" fmla="*/ 2147483647 w 102"/>
                <a:gd name="T55" fmla="*/ 2147483647 h 78"/>
                <a:gd name="T56" fmla="*/ 2147483647 w 102"/>
                <a:gd name="T57" fmla="*/ 2147483647 h 78"/>
                <a:gd name="T58" fmla="*/ 2147483647 w 102"/>
                <a:gd name="T59" fmla="*/ 2147483647 h 78"/>
                <a:gd name="T60" fmla="*/ 2147483647 w 102"/>
                <a:gd name="T61" fmla="*/ 2147483647 h 78"/>
                <a:gd name="T62" fmla="*/ 2147483647 w 102"/>
                <a:gd name="T63" fmla="*/ 2147483647 h 78"/>
                <a:gd name="T64" fmla="*/ 2147483647 w 102"/>
                <a:gd name="T65" fmla="*/ 2147483647 h 78"/>
                <a:gd name="T66" fmla="*/ 2147483647 w 102"/>
                <a:gd name="T67" fmla="*/ 2147483647 h 78"/>
                <a:gd name="T68" fmla="*/ 2147483647 w 102"/>
                <a:gd name="T69" fmla="*/ 2147483647 h 78"/>
                <a:gd name="T70" fmla="*/ 2147483647 w 102"/>
                <a:gd name="T71" fmla="*/ 2147483647 h 78"/>
                <a:gd name="T72" fmla="*/ 2147483647 w 102"/>
                <a:gd name="T73" fmla="*/ 2147483647 h 78"/>
                <a:gd name="T74" fmla="*/ 2147483647 w 102"/>
                <a:gd name="T75" fmla="*/ 2147483647 h 78"/>
                <a:gd name="T76" fmla="*/ 2147483647 w 102"/>
                <a:gd name="T77" fmla="*/ 2147483647 h 78"/>
                <a:gd name="T78" fmla="*/ 2147483647 w 102"/>
                <a:gd name="T79" fmla="*/ 2147483647 h 78"/>
                <a:gd name="T80" fmla="*/ 2147483647 w 102"/>
                <a:gd name="T81" fmla="*/ 2147483647 h 78"/>
                <a:gd name="T82" fmla="*/ 2147483647 w 102"/>
                <a:gd name="T83" fmla="*/ 2147483647 h 78"/>
                <a:gd name="T84" fmla="*/ 2147483647 w 102"/>
                <a:gd name="T85" fmla="*/ 2147483647 h 78"/>
                <a:gd name="T86" fmla="*/ 2147483647 w 102"/>
                <a:gd name="T87" fmla="*/ 2147483647 h 78"/>
                <a:gd name="T88" fmla="*/ 2147483647 w 102"/>
                <a:gd name="T89" fmla="*/ 2147483647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0" name="Freeform 19"/>
            <p:cNvSpPr>
              <a:spLocks/>
            </p:cNvSpPr>
            <p:nvPr/>
          </p:nvSpPr>
          <p:spPr bwMode="auto">
            <a:xfrm>
              <a:off x="7494588" y="2266950"/>
              <a:ext cx="187325" cy="325438"/>
            </a:xfrm>
            <a:custGeom>
              <a:avLst/>
              <a:gdLst>
                <a:gd name="T0" fmla="*/ 0 w 23"/>
                <a:gd name="T1" fmla="*/ 2147483647 h 42"/>
                <a:gd name="T2" fmla="*/ 2147483647 w 23"/>
                <a:gd name="T3" fmla="*/ 2147483647 h 42"/>
                <a:gd name="T4" fmla="*/ 0 w 23"/>
                <a:gd name="T5" fmla="*/ 2147483647 h 42"/>
                <a:gd name="T6" fmla="*/ 2147483647 w 23"/>
                <a:gd name="T7" fmla="*/ 2147483647 h 42"/>
                <a:gd name="T8" fmla="*/ 2147483647 w 23"/>
                <a:gd name="T9" fmla="*/ 2147483647 h 42"/>
                <a:gd name="T10" fmla="*/ 2147483647 w 23"/>
                <a:gd name="T11" fmla="*/ 2147483647 h 42"/>
                <a:gd name="T12" fmla="*/ 2147483647 w 23"/>
                <a:gd name="T13" fmla="*/ 2147483647 h 42"/>
                <a:gd name="T14" fmla="*/ 2147483647 w 23"/>
                <a:gd name="T15" fmla="*/ 2147483647 h 42"/>
                <a:gd name="T16" fmla="*/ 2147483647 w 23"/>
                <a:gd name="T17" fmla="*/ 2147483647 h 42"/>
                <a:gd name="T18" fmla="*/ 2147483647 w 23"/>
                <a:gd name="T19" fmla="*/ 2147483647 h 42"/>
                <a:gd name="T20" fmla="*/ 2147483647 w 23"/>
                <a:gd name="T21" fmla="*/ 2147483647 h 42"/>
                <a:gd name="T22" fmla="*/ 2147483647 w 23"/>
                <a:gd name="T23" fmla="*/ 2147483647 h 42"/>
                <a:gd name="T24" fmla="*/ 2147483647 w 23"/>
                <a:gd name="T25" fmla="*/ 2147483647 h 42"/>
                <a:gd name="T26" fmla="*/ 2147483647 w 23"/>
                <a:gd name="T27" fmla="*/ 2147483647 h 42"/>
                <a:gd name="T28" fmla="*/ 2147483647 w 23"/>
                <a:gd name="T29" fmla="*/ 2147483647 h 42"/>
                <a:gd name="T30" fmla="*/ 2147483647 w 23"/>
                <a:gd name="T31" fmla="*/ 2147483647 h 42"/>
                <a:gd name="T32" fmla="*/ 2147483647 w 23"/>
                <a:gd name="T33" fmla="*/ 2147483647 h 42"/>
                <a:gd name="T34" fmla="*/ 2147483647 w 23"/>
                <a:gd name="T35" fmla="*/ 2147483647 h 42"/>
                <a:gd name="T36" fmla="*/ 2147483647 w 23"/>
                <a:gd name="T37" fmla="*/ 2147483647 h 42"/>
                <a:gd name="T38" fmla="*/ 2147483647 w 23"/>
                <a:gd name="T39" fmla="*/ 2147483647 h 42"/>
                <a:gd name="T40" fmla="*/ 2147483647 w 23"/>
                <a:gd name="T41" fmla="*/ 2147483647 h 42"/>
                <a:gd name="T42" fmla="*/ 2147483647 w 23"/>
                <a:gd name="T43" fmla="*/ 2147483647 h 42"/>
                <a:gd name="T44" fmla="*/ 2147483647 w 23"/>
                <a:gd name="T45" fmla="*/ 2147483647 h 42"/>
                <a:gd name="T46" fmla="*/ 2147483647 w 23"/>
                <a:gd name="T47" fmla="*/ 2147483647 h 42"/>
                <a:gd name="T48" fmla="*/ 2147483647 w 23"/>
                <a:gd name="T49" fmla="*/ 2147483647 h 42"/>
                <a:gd name="T50" fmla="*/ 2147483647 w 23"/>
                <a:gd name="T51" fmla="*/ 2147483647 h 42"/>
                <a:gd name="T52" fmla="*/ 2147483647 w 23"/>
                <a:gd name="T53" fmla="*/ 2147483647 h 42"/>
                <a:gd name="T54" fmla="*/ 2147483647 w 23"/>
                <a:gd name="T55" fmla="*/ 2147483647 h 42"/>
                <a:gd name="T56" fmla="*/ 2147483647 w 23"/>
                <a:gd name="T57" fmla="*/ 2147483647 h 42"/>
                <a:gd name="T58" fmla="*/ 2147483647 w 23"/>
                <a:gd name="T59" fmla="*/ 2147483647 h 42"/>
                <a:gd name="T60" fmla="*/ 2147483647 w 23"/>
                <a:gd name="T61" fmla="*/ 2147483647 h 42"/>
                <a:gd name="T62" fmla="*/ 2147483647 w 23"/>
                <a:gd name="T63" fmla="*/ 2147483647 h 42"/>
                <a:gd name="T64" fmla="*/ 2147483647 w 23"/>
                <a:gd name="T65" fmla="*/ 2147483647 h 42"/>
                <a:gd name="T66" fmla="*/ 2147483647 w 23"/>
                <a:gd name="T67" fmla="*/ 2147483647 h 42"/>
                <a:gd name="T68" fmla="*/ 2147483647 w 23"/>
                <a:gd name="T69" fmla="*/ 2147483647 h 42"/>
                <a:gd name="T70" fmla="*/ 2147483647 w 23"/>
                <a:gd name="T71" fmla="*/ 2147483647 h 42"/>
                <a:gd name="T72" fmla="*/ 2147483647 w 23"/>
                <a:gd name="T73" fmla="*/ 2147483647 h 42"/>
                <a:gd name="T74" fmla="*/ 2147483647 w 23"/>
                <a:gd name="T75" fmla="*/ 2147483647 h 42"/>
                <a:gd name="T76" fmla="*/ 2147483647 w 23"/>
                <a:gd name="T77" fmla="*/ 2147483647 h 42"/>
                <a:gd name="T78" fmla="*/ 2147483647 w 23"/>
                <a:gd name="T79" fmla="*/ 2147483647 h 42"/>
                <a:gd name="T80" fmla="*/ 2147483647 w 23"/>
                <a:gd name="T81" fmla="*/ 0 h 42"/>
                <a:gd name="T82" fmla="*/ 0 w 23"/>
                <a:gd name="T83" fmla="*/ 2147483647 h 42"/>
                <a:gd name="T84" fmla="*/ 0 w 23"/>
                <a:gd name="T85" fmla="*/ 2147483647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1" name="Freeform 20"/>
            <p:cNvSpPr>
              <a:spLocks/>
            </p:cNvSpPr>
            <p:nvPr/>
          </p:nvSpPr>
          <p:spPr bwMode="auto">
            <a:xfrm>
              <a:off x="3327400" y="2794000"/>
              <a:ext cx="619125" cy="727075"/>
            </a:xfrm>
            <a:custGeom>
              <a:avLst/>
              <a:gdLst>
                <a:gd name="T0" fmla="*/ 2147483647 w 76"/>
                <a:gd name="T1" fmla="*/ 2147483647 h 94"/>
                <a:gd name="T2" fmla="*/ 2147483647 w 76"/>
                <a:gd name="T3" fmla="*/ 2147483647 h 94"/>
                <a:gd name="T4" fmla="*/ 2147483647 w 76"/>
                <a:gd name="T5" fmla="*/ 2147483647 h 94"/>
                <a:gd name="T6" fmla="*/ 2147483647 w 76"/>
                <a:gd name="T7" fmla="*/ 2147483647 h 94"/>
                <a:gd name="T8" fmla="*/ 2147483647 w 76"/>
                <a:gd name="T9" fmla="*/ 0 h 94"/>
                <a:gd name="T10" fmla="*/ 0 w 76"/>
                <a:gd name="T11" fmla="*/ 2147483647 h 94"/>
                <a:gd name="T12" fmla="*/ 0 w 76"/>
                <a:gd name="T13" fmla="*/ 2147483647 h 94"/>
                <a:gd name="T14" fmla="*/ 2147483647 w 76"/>
                <a:gd name="T15" fmla="*/ 2147483647 h 94"/>
                <a:gd name="T16" fmla="*/ 2147483647 w 76"/>
                <a:gd name="T17" fmla="*/ 2147483647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"/>
                <a:gd name="T28" fmla="*/ 0 h 94"/>
                <a:gd name="T29" fmla="*/ 76 w 7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" h="94">
                  <a:moveTo>
                    <a:pt x="66" y="94"/>
                  </a:moveTo>
                  <a:lnTo>
                    <a:pt x="76" y="27"/>
                  </a:lnTo>
                  <a:lnTo>
                    <a:pt x="51" y="23"/>
                  </a:lnTo>
                  <a:lnTo>
                    <a:pt x="53" y="6"/>
                  </a:lnTo>
                  <a:lnTo>
                    <a:pt x="16" y="0"/>
                  </a:lnTo>
                  <a:lnTo>
                    <a:pt x="0" y="84"/>
                  </a:lnTo>
                  <a:lnTo>
                    <a:pt x="66" y="94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2" name="Freeform 21"/>
            <p:cNvSpPr>
              <a:spLocks/>
            </p:cNvSpPr>
            <p:nvPr/>
          </p:nvSpPr>
          <p:spPr bwMode="auto">
            <a:xfrm>
              <a:off x="2439988" y="2035175"/>
              <a:ext cx="881062" cy="696913"/>
            </a:xfrm>
            <a:custGeom>
              <a:avLst/>
              <a:gdLst>
                <a:gd name="T0" fmla="*/ 0 w 108"/>
                <a:gd name="T1" fmla="*/ 2147483647 h 90"/>
                <a:gd name="T2" fmla="*/ 0 w 108"/>
                <a:gd name="T3" fmla="*/ 2147483647 h 90"/>
                <a:gd name="T4" fmla="*/ 2147483647 w 108"/>
                <a:gd name="T5" fmla="*/ 2147483647 h 90"/>
                <a:gd name="T6" fmla="*/ 2147483647 w 108"/>
                <a:gd name="T7" fmla="*/ 2147483647 h 90"/>
                <a:gd name="T8" fmla="*/ 2147483647 w 108"/>
                <a:gd name="T9" fmla="*/ 2147483647 h 90"/>
                <a:gd name="T10" fmla="*/ 2147483647 w 108"/>
                <a:gd name="T11" fmla="*/ 2147483647 h 90"/>
                <a:gd name="T12" fmla="*/ 2147483647 w 108"/>
                <a:gd name="T13" fmla="*/ 2147483647 h 90"/>
                <a:gd name="T14" fmla="*/ 2147483647 w 108"/>
                <a:gd name="T15" fmla="*/ 2147483647 h 90"/>
                <a:gd name="T16" fmla="*/ 2147483647 w 108"/>
                <a:gd name="T17" fmla="*/ 2147483647 h 90"/>
                <a:gd name="T18" fmla="*/ 2147483647 w 108"/>
                <a:gd name="T19" fmla="*/ 2147483647 h 90"/>
                <a:gd name="T20" fmla="*/ 2147483647 w 108"/>
                <a:gd name="T21" fmla="*/ 2147483647 h 90"/>
                <a:gd name="T22" fmla="*/ 2147483647 w 108"/>
                <a:gd name="T23" fmla="*/ 0 h 90"/>
                <a:gd name="T24" fmla="*/ 2147483647 w 108"/>
                <a:gd name="T25" fmla="*/ 0 h 90"/>
                <a:gd name="T26" fmla="*/ 2147483647 w 108"/>
                <a:gd name="T27" fmla="*/ 2147483647 h 90"/>
                <a:gd name="T28" fmla="*/ 2147483647 w 108"/>
                <a:gd name="T29" fmla="*/ 2147483647 h 90"/>
                <a:gd name="T30" fmla="*/ 2147483647 w 108"/>
                <a:gd name="T31" fmla="*/ 2147483647 h 90"/>
                <a:gd name="T32" fmla="*/ 2147483647 w 108"/>
                <a:gd name="T33" fmla="*/ 2147483647 h 90"/>
                <a:gd name="T34" fmla="*/ 2147483647 w 108"/>
                <a:gd name="T35" fmla="*/ 2147483647 h 90"/>
                <a:gd name="T36" fmla="*/ 2147483647 w 108"/>
                <a:gd name="T37" fmla="*/ 2147483647 h 90"/>
                <a:gd name="T38" fmla="*/ 2147483647 w 108"/>
                <a:gd name="T39" fmla="*/ 2147483647 h 90"/>
                <a:gd name="T40" fmla="*/ 2147483647 w 108"/>
                <a:gd name="T41" fmla="*/ 2147483647 h 90"/>
                <a:gd name="T42" fmla="*/ 2147483647 w 108"/>
                <a:gd name="T43" fmla="*/ 2147483647 h 90"/>
                <a:gd name="T44" fmla="*/ 2147483647 w 108"/>
                <a:gd name="T45" fmla="*/ 2147483647 h 90"/>
                <a:gd name="T46" fmla="*/ 2147483647 w 108"/>
                <a:gd name="T47" fmla="*/ 2147483647 h 90"/>
                <a:gd name="T48" fmla="*/ 2147483647 w 108"/>
                <a:gd name="T49" fmla="*/ 2147483647 h 90"/>
                <a:gd name="T50" fmla="*/ 2147483647 w 108"/>
                <a:gd name="T51" fmla="*/ 2147483647 h 90"/>
                <a:gd name="T52" fmla="*/ 2147483647 w 108"/>
                <a:gd name="T53" fmla="*/ 2147483647 h 90"/>
                <a:gd name="T54" fmla="*/ 2147483647 w 108"/>
                <a:gd name="T55" fmla="*/ 2147483647 h 90"/>
                <a:gd name="T56" fmla="*/ 2147483647 w 108"/>
                <a:gd name="T57" fmla="*/ 2147483647 h 90"/>
                <a:gd name="T58" fmla="*/ 2147483647 w 108"/>
                <a:gd name="T59" fmla="*/ 2147483647 h 90"/>
                <a:gd name="T60" fmla="*/ 2147483647 w 108"/>
                <a:gd name="T61" fmla="*/ 2147483647 h 90"/>
                <a:gd name="T62" fmla="*/ 2147483647 w 108"/>
                <a:gd name="T63" fmla="*/ 2147483647 h 90"/>
                <a:gd name="T64" fmla="*/ 2147483647 w 108"/>
                <a:gd name="T65" fmla="*/ 2147483647 h 90"/>
                <a:gd name="T66" fmla="*/ 2147483647 w 108"/>
                <a:gd name="T67" fmla="*/ 2147483647 h 90"/>
                <a:gd name="T68" fmla="*/ 2147483647 w 108"/>
                <a:gd name="T69" fmla="*/ 2147483647 h 90"/>
                <a:gd name="T70" fmla="*/ 2147483647 w 108"/>
                <a:gd name="T71" fmla="*/ 2147483647 h 90"/>
                <a:gd name="T72" fmla="*/ 2147483647 w 108"/>
                <a:gd name="T73" fmla="*/ 2147483647 h 90"/>
                <a:gd name="T74" fmla="*/ 2147483647 w 108"/>
                <a:gd name="T75" fmla="*/ 2147483647 h 90"/>
                <a:gd name="T76" fmla="*/ 2147483647 w 108"/>
                <a:gd name="T77" fmla="*/ 2147483647 h 90"/>
                <a:gd name="T78" fmla="*/ 2147483647 w 108"/>
                <a:gd name="T79" fmla="*/ 2147483647 h 90"/>
                <a:gd name="T80" fmla="*/ 2147483647 w 108"/>
                <a:gd name="T81" fmla="*/ 2147483647 h 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8"/>
                <a:gd name="T124" fmla="*/ 0 h 90"/>
                <a:gd name="T125" fmla="*/ 108 w 108"/>
                <a:gd name="T126" fmla="*/ 90 h 9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8" h="90">
                  <a:moveTo>
                    <a:pt x="1" y="68"/>
                  </a:moveTo>
                  <a:lnTo>
                    <a:pt x="0" y="67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2" y="51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4" y="48"/>
                  </a:lnTo>
                  <a:lnTo>
                    <a:pt x="5" y="47"/>
                  </a:lnTo>
                  <a:lnTo>
                    <a:pt x="5" y="45"/>
                  </a:lnTo>
                  <a:lnTo>
                    <a:pt x="9" y="41"/>
                  </a:lnTo>
                  <a:lnTo>
                    <a:pt x="10" y="37"/>
                  </a:lnTo>
                  <a:lnTo>
                    <a:pt x="13" y="32"/>
                  </a:lnTo>
                  <a:lnTo>
                    <a:pt x="16" y="23"/>
                  </a:lnTo>
                  <a:lnTo>
                    <a:pt x="18" y="19"/>
                  </a:lnTo>
                  <a:lnTo>
                    <a:pt x="20" y="13"/>
                  </a:lnTo>
                  <a:lnTo>
                    <a:pt x="23" y="5"/>
                  </a:lnTo>
                  <a:lnTo>
                    <a:pt x="24" y="3"/>
                  </a:lnTo>
                  <a:lnTo>
                    <a:pt x="24" y="1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5"/>
                  </a:lnTo>
                  <a:lnTo>
                    <a:pt x="36" y="7"/>
                  </a:lnTo>
                  <a:lnTo>
                    <a:pt x="35" y="8"/>
                  </a:lnTo>
                  <a:lnTo>
                    <a:pt x="35" y="12"/>
                  </a:lnTo>
                  <a:lnTo>
                    <a:pt x="36" y="14"/>
                  </a:lnTo>
                  <a:lnTo>
                    <a:pt x="39" y="15"/>
                  </a:lnTo>
                  <a:lnTo>
                    <a:pt x="43" y="16"/>
                  </a:lnTo>
                  <a:lnTo>
                    <a:pt x="46" y="15"/>
                  </a:lnTo>
                  <a:lnTo>
                    <a:pt x="48" y="16"/>
                  </a:lnTo>
                  <a:lnTo>
                    <a:pt x="53" y="17"/>
                  </a:lnTo>
                  <a:lnTo>
                    <a:pt x="54" y="18"/>
                  </a:lnTo>
                  <a:lnTo>
                    <a:pt x="59" y="18"/>
                  </a:lnTo>
                  <a:lnTo>
                    <a:pt x="61" y="18"/>
                  </a:lnTo>
                  <a:lnTo>
                    <a:pt x="62" y="19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71" y="19"/>
                  </a:lnTo>
                  <a:lnTo>
                    <a:pt x="72" y="18"/>
                  </a:lnTo>
                  <a:lnTo>
                    <a:pt x="74" y="18"/>
                  </a:lnTo>
                  <a:lnTo>
                    <a:pt x="75" y="19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9" y="19"/>
                  </a:lnTo>
                  <a:lnTo>
                    <a:pt x="80" y="18"/>
                  </a:lnTo>
                  <a:lnTo>
                    <a:pt x="104" y="24"/>
                  </a:lnTo>
                  <a:lnTo>
                    <a:pt x="104" y="25"/>
                  </a:lnTo>
                  <a:lnTo>
                    <a:pt x="105" y="27"/>
                  </a:lnTo>
                  <a:lnTo>
                    <a:pt x="107" y="27"/>
                  </a:lnTo>
                  <a:lnTo>
                    <a:pt x="108" y="28"/>
                  </a:lnTo>
                  <a:lnTo>
                    <a:pt x="108" y="31"/>
                  </a:lnTo>
                  <a:lnTo>
                    <a:pt x="102" y="40"/>
                  </a:lnTo>
                  <a:lnTo>
                    <a:pt x="101" y="41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8" y="44"/>
                  </a:lnTo>
                  <a:lnTo>
                    <a:pt x="95" y="49"/>
                  </a:lnTo>
                  <a:lnTo>
                    <a:pt x="94" y="51"/>
                  </a:lnTo>
                  <a:lnTo>
                    <a:pt x="95" y="52"/>
                  </a:lnTo>
                  <a:lnTo>
                    <a:pt x="97" y="53"/>
                  </a:lnTo>
                  <a:lnTo>
                    <a:pt x="98" y="54"/>
                  </a:lnTo>
                  <a:lnTo>
                    <a:pt x="97" y="55"/>
                  </a:lnTo>
                  <a:lnTo>
                    <a:pt x="97" y="56"/>
                  </a:lnTo>
                  <a:lnTo>
                    <a:pt x="96" y="56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88" y="90"/>
                  </a:lnTo>
                  <a:lnTo>
                    <a:pt x="52" y="81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3" name="Freeform 22"/>
            <p:cNvSpPr>
              <a:spLocks/>
            </p:cNvSpPr>
            <p:nvPr/>
          </p:nvSpPr>
          <p:spPr bwMode="auto">
            <a:xfrm>
              <a:off x="2759075" y="2662238"/>
              <a:ext cx="698500" cy="1030287"/>
            </a:xfrm>
            <a:custGeom>
              <a:avLst/>
              <a:gdLst>
                <a:gd name="T0" fmla="*/ 2147483647 w 86"/>
                <a:gd name="T1" fmla="*/ 0 h 133"/>
                <a:gd name="T2" fmla="*/ 0 w 86"/>
                <a:gd name="T3" fmla="*/ 2147483647 h 133"/>
                <a:gd name="T4" fmla="*/ 2147483647 w 86"/>
                <a:gd name="T5" fmla="*/ 2147483647 h 133"/>
                <a:gd name="T6" fmla="*/ 2147483647 w 86"/>
                <a:gd name="T7" fmla="*/ 2147483647 h 133"/>
                <a:gd name="T8" fmla="*/ 2147483647 w 86"/>
                <a:gd name="T9" fmla="*/ 2147483647 h 133"/>
                <a:gd name="T10" fmla="*/ 2147483647 w 86"/>
                <a:gd name="T11" fmla="*/ 2147483647 h 133"/>
                <a:gd name="T12" fmla="*/ 2147483647 w 86"/>
                <a:gd name="T13" fmla="*/ 2147483647 h 133"/>
                <a:gd name="T14" fmla="*/ 2147483647 w 86"/>
                <a:gd name="T15" fmla="*/ 2147483647 h 133"/>
                <a:gd name="T16" fmla="*/ 2147483647 w 86"/>
                <a:gd name="T17" fmla="*/ 2147483647 h 133"/>
                <a:gd name="T18" fmla="*/ 2147483647 w 86"/>
                <a:gd name="T19" fmla="*/ 2147483647 h 133"/>
                <a:gd name="T20" fmla="*/ 2147483647 w 86"/>
                <a:gd name="T21" fmla="*/ 2147483647 h 133"/>
                <a:gd name="T22" fmla="*/ 2147483647 w 86"/>
                <a:gd name="T23" fmla="*/ 2147483647 h 133"/>
                <a:gd name="T24" fmla="*/ 2147483647 w 86"/>
                <a:gd name="T25" fmla="*/ 2147483647 h 133"/>
                <a:gd name="T26" fmla="*/ 2147483647 w 86"/>
                <a:gd name="T27" fmla="*/ 2147483647 h 133"/>
                <a:gd name="T28" fmla="*/ 2147483647 w 86"/>
                <a:gd name="T29" fmla="*/ 2147483647 h 133"/>
                <a:gd name="T30" fmla="*/ 2147483647 w 86"/>
                <a:gd name="T31" fmla="*/ 2147483647 h 133"/>
                <a:gd name="T32" fmla="*/ 2147483647 w 86"/>
                <a:gd name="T33" fmla="*/ 2147483647 h 133"/>
                <a:gd name="T34" fmla="*/ 2147483647 w 86"/>
                <a:gd name="T35" fmla="*/ 2147483647 h 133"/>
                <a:gd name="T36" fmla="*/ 2147483647 w 86"/>
                <a:gd name="T37" fmla="*/ 2147483647 h 133"/>
                <a:gd name="T38" fmla="*/ 2147483647 w 86"/>
                <a:gd name="T39" fmla="*/ 2147483647 h 133"/>
                <a:gd name="T40" fmla="*/ 2147483647 w 86"/>
                <a:gd name="T41" fmla="*/ 0 h 133"/>
                <a:gd name="T42" fmla="*/ 2147483647 w 86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133"/>
                <a:gd name="T68" fmla="*/ 86 w 86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133">
                  <a:moveTo>
                    <a:pt x="13" y="0"/>
                  </a:moveTo>
                  <a:lnTo>
                    <a:pt x="0" y="51"/>
                  </a:lnTo>
                  <a:lnTo>
                    <a:pt x="56" y="133"/>
                  </a:lnTo>
                  <a:lnTo>
                    <a:pt x="56" y="132"/>
                  </a:lnTo>
                  <a:lnTo>
                    <a:pt x="56" y="131"/>
                  </a:lnTo>
                  <a:lnTo>
                    <a:pt x="57" y="127"/>
                  </a:lnTo>
                  <a:lnTo>
                    <a:pt x="57" y="126"/>
                  </a:lnTo>
                  <a:lnTo>
                    <a:pt x="57" y="118"/>
                  </a:lnTo>
                  <a:lnTo>
                    <a:pt x="57" y="115"/>
                  </a:lnTo>
                  <a:lnTo>
                    <a:pt x="57" y="114"/>
                  </a:lnTo>
                  <a:lnTo>
                    <a:pt x="60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3" y="116"/>
                  </a:lnTo>
                  <a:lnTo>
                    <a:pt x="64" y="117"/>
                  </a:lnTo>
                  <a:lnTo>
                    <a:pt x="66" y="117"/>
                  </a:lnTo>
                  <a:lnTo>
                    <a:pt x="68" y="110"/>
                  </a:lnTo>
                  <a:lnTo>
                    <a:pt x="70" y="101"/>
                  </a:lnTo>
                  <a:lnTo>
                    <a:pt x="86" y="17"/>
                  </a:lnTo>
                  <a:lnTo>
                    <a:pt x="49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4" name="Freeform 23"/>
            <p:cNvSpPr>
              <a:spLocks/>
            </p:cNvSpPr>
            <p:nvPr/>
          </p:nvSpPr>
          <p:spPr bwMode="auto">
            <a:xfrm>
              <a:off x="3124200" y="3444875"/>
              <a:ext cx="741363" cy="820738"/>
            </a:xfrm>
            <a:custGeom>
              <a:avLst/>
              <a:gdLst>
                <a:gd name="T0" fmla="*/ 2147483647 w 91"/>
                <a:gd name="T1" fmla="*/ 2147483647 h 106"/>
                <a:gd name="T2" fmla="*/ 2147483647 w 91"/>
                <a:gd name="T3" fmla="*/ 2147483647 h 106"/>
                <a:gd name="T4" fmla="*/ 2147483647 w 91"/>
                <a:gd name="T5" fmla="*/ 0 h 106"/>
                <a:gd name="T6" fmla="*/ 2147483647 w 91"/>
                <a:gd name="T7" fmla="*/ 0 h 106"/>
                <a:gd name="T8" fmla="*/ 2147483647 w 91"/>
                <a:gd name="T9" fmla="*/ 2147483647 h 106"/>
                <a:gd name="T10" fmla="*/ 2147483647 w 91"/>
                <a:gd name="T11" fmla="*/ 2147483647 h 106"/>
                <a:gd name="T12" fmla="*/ 2147483647 w 91"/>
                <a:gd name="T13" fmla="*/ 2147483647 h 106"/>
                <a:gd name="T14" fmla="*/ 2147483647 w 91"/>
                <a:gd name="T15" fmla="*/ 2147483647 h 106"/>
                <a:gd name="T16" fmla="*/ 2147483647 w 91"/>
                <a:gd name="T17" fmla="*/ 2147483647 h 106"/>
                <a:gd name="T18" fmla="*/ 2147483647 w 91"/>
                <a:gd name="T19" fmla="*/ 2147483647 h 106"/>
                <a:gd name="T20" fmla="*/ 2147483647 w 91"/>
                <a:gd name="T21" fmla="*/ 2147483647 h 106"/>
                <a:gd name="T22" fmla="*/ 2147483647 w 91"/>
                <a:gd name="T23" fmla="*/ 2147483647 h 106"/>
                <a:gd name="T24" fmla="*/ 2147483647 w 91"/>
                <a:gd name="T25" fmla="*/ 2147483647 h 106"/>
                <a:gd name="T26" fmla="*/ 2147483647 w 91"/>
                <a:gd name="T27" fmla="*/ 2147483647 h 106"/>
                <a:gd name="T28" fmla="*/ 2147483647 w 91"/>
                <a:gd name="T29" fmla="*/ 2147483647 h 106"/>
                <a:gd name="T30" fmla="*/ 2147483647 w 91"/>
                <a:gd name="T31" fmla="*/ 2147483647 h 106"/>
                <a:gd name="T32" fmla="*/ 2147483647 w 91"/>
                <a:gd name="T33" fmla="*/ 2147483647 h 106"/>
                <a:gd name="T34" fmla="*/ 2147483647 w 91"/>
                <a:gd name="T35" fmla="*/ 2147483647 h 106"/>
                <a:gd name="T36" fmla="*/ 2147483647 w 91"/>
                <a:gd name="T37" fmla="*/ 2147483647 h 106"/>
                <a:gd name="T38" fmla="*/ 2147483647 w 91"/>
                <a:gd name="T39" fmla="*/ 2147483647 h 106"/>
                <a:gd name="T40" fmla="*/ 2147483647 w 91"/>
                <a:gd name="T41" fmla="*/ 2147483647 h 106"/>
                <a:gd name="T42" fmla="*/ 2147483647 w 91"/>
                <a:gd name="T43" fmla="*/ 2147483647 h 106"/>
                <a:gd name="T44" fmla="*/ 2147483647 w 91"/>
                <a:gd name="T45" fmla="*/ 2147483647 h 106"/>
                <a:gd name="T46" fmla="*/ 2147483647 w 91"/>
                <a:gd name="T47" fmla="*/ 2147483647 h 106"/>
                <a:gd name="T48" fmla="*/ 2147483647 w 91"/>
                <a:gd name="T49" fmla="*/ 2147483647 h 106"/>
                <a:gd name="T50" fmla="*/ 2147483647 w 91"/>
                <a:gd name="T51" fmla="*/ 2147483647 h 106"/>
                <a:gd name="T52" fmla="*/ 2147483647 w 91"/>
                <a:gd name="T53" fmla="*/ 2147483647 h 106"/>
                <a:gd name="T54" fmla="*/ 2147483647 w 91"/>
                <a:gd name="T55" fmla="*/ 2147483647 h 106"/>
                <a:gd name="T56" fmla="*/ 2147483647 w 91"/>
                <a:gd name="T57" fmla="*/ 2147483647 h 106"/>
                <a:gd name="T58" fmla="*/ 2147483647 w 91"/>
                <a:gd name="T59" fmla="*/ 2147483647 h 106"/>
                <a:gd name="T60" fmla="*/ 2147483647 w 91"/>
                <a:gd name="T61" fmla="*/ 2147483647 h 106"/>
                <a:gd name="T62" fmla="*/ 2147483647 w 91"/>
                <a:gd name="T63" fmla="*/ 2147483647 h 106"/>
                <a:gd name="T64" fmla="*/ 2147483647 w 91"/>
                <a:gd name="T65" fmla="*/ 2147483647 h 106"/>
                <a:gd name="T66" fmla="*/ 2147483647 w 91"/>
                <a:gd name="T67" fmla="*/ 2147483647 h 106"/>
                <a:gd name="T68" fmla="*/ 2147483647 w 91"/>
                <a:gd name="T69" fmla="*/ 2147483647 h 106"/>
                <a:gd name="T70" fmla="*/ 2147483647 w 91"/>
                <a:gd name="T71" fmla="*/ 2147483647 h 106"/>
                <a:gd name="T72" fmla="*/ 2147483647 w 91"/>
                <a:gd name="T73" fmla="*/ 2147483647 h 106"/>
                <a:gd name="T74" fmla="*/ 2147483647 w 91"/>
                <a:gd name="T75" fmla="*/ 2147483647 h 106"/>
                <a:gd name="T76" fmla="*/ 2147483647 w 91"/>
                <a:gd name="T77" fmla="*/ 2147483647 h 106"/>
                <a:gd name="T78" fmla="*/ 2147483647 w 91"/>
                <a:gd name="T79" fmla="*/ 2147483647 h 106"/>
                <a:gd name="T80" fmla="*/ 2147483647 w 91"/>
                <a:gd name="T81" fmla="*/ 2147483647 h 106"/>
                <a:gd name="T82" fmla="*/ 2147483647 w 91"/>
                <a:gd name="T83" fmla="*/ 2147483647 h 106"/>
                <a:gd name="T84" fmla="*/ 2147483647 w 91"/>
                <a:gd name="T85" fmla="*/ 2147483647 h 106"/>
                <a:gd name="T86" fmla="*/ 2147483647 w 91"/>
                <a:gd name="T87" fmla="*/ 2147483647 h 106"/>
                <a:gd name="T88" fmla="*/ 2147483647 w 91"/>
                <a:gd name="T89" fmla="*/ 2147483647 h 106"/>
                <a:gd name="T90" fmla="*/ 2147483647 w 91"/>
                <a:gd name="T91" fmla="*/ 2147483647 h 106"/>
                <a:gd name="T92" fmla="*/ 2147483647 w 91"/>
                <a:gd name="T93" fmla="*/ 2147483647 h 106"/>
                <a:gd name="T94" fmla="*/ 2147483647 w 91"/>
                <a:gd name="T95" fmla="*/ 2147483647 h 106"/>
                <a:gd name="T96" fmla="*/ 2147483647 w 91"/>
                <a:gd name="T97" fmla="*/ 2147483647 h 106"/>
                <a:gd name="T98" fmla="*/ 0 w 91"/>
                <a:gd name="T99" fmla="*/ 2147483647 h 106"/>
                <a:gd name="T100" fmla="*/ 2147483647 w 91"/>
                <a:gd name="T101" fmla="*/ 2147483647 h 106"/>
                <a:gd name="T102" fmla="*/ 2147483647 w 91"/>
                <a:gd name="T103" fmla="*/ 2147483647 h 106"/>
                <a:gd name="T104" fmla="*/ 2147483647 w 91"/>
                <a:gd name="T105" fmla="*/ 2147483647 h 106"/>
                <a:gd name="T106" fmla="*/ 2147483647 w 91"/>
                <a:gd name="T107" fmla="*/ 2147483647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1"/>
                <a:gd name="T163" fmla="*/ 0 h 106"/>
                <a:gd name="T164" fmla="*/ 91 w 91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1" h="106">
                  <a:moveTo>
                    <a:pt x="78" y="106"/>
                  </a:moveTo>
                  <a:lnTo>
                    <a:pt x="91" y="10"/>
                  </a:lnTo>
                  <a:lnTo>
                    <a:pt x="25" y="0"/>
                  </a:lnTo>
                  <a:lnTo>
                    <a:pt x="23" y="9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2" y="47"/>
                  </a:lnTo>
                  <a:lnTo>
                    <a:pt x="10" y="48"/>
                  </a:lnTo>
                  <a:lnTo>
                    <a:pt x="9" y="50"/>
                  </a:lnTo>
                  <a:lnTo>
                    <a:pt x="7" y="55"/>
                  </a:lnTo>
                  <a:lnTo>
                    <a:pt x="5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60"/>
                  </a:lnTo>
                  <a:lnTo>
                    <a:pt x="3" y="61"/>
                  </a:lnTo>
                  <a:lnTo>
                    <a:pt x="3" y="63"/>
                  </a:lnTo>
                  <a:lnTo>
                    <a:pt x="3" y="64"/>
                  </a:lnTo>
                  <a:lnTo>
                    <a:pt x="5" y="66"/>
                  </a:lnTo>
                  <a:lnTo>
                    <a:pt x="6" y="67"/>
                  </a:lnTo>
                  <a:lnTo>
                    <a:pt x="5" y="67"/>
                  </a:lnTo>
                  <a:lnTo>
                    <a:pt x="5" y="69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1" y="69"/>
                  </a:lnTo>
                  <a:lnTo>
                    <a:pt x="0" y="73"/>
                  </a:lnTo>
                  <a:lnTo>
                    <a:pt x="49" y="102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5" name="Freeform 24"/>
            <p:cNvSpPr>
              <a:spLocks/>
            </p:cNvSpPr>
            <p:nvPr/>
          </p:nvSpPr>
          <p:spPr bwMode="auto">
            <a:xfrm>
              <a:off x="5183188" y="1981200"/>
              <a:ext cx="723900" cy="773113"/>
            </a:xfrm>
            <a:custGeom>
              <a:avLst/>
              <a:gdLst>
                <a:gd name="T0" fmla="*/ 2147483647 w 89"/>
                <a:gd name="T1" fmla="*/ 2147483647 h 100"/>
                <a:gd name="T2" fmla="*/ 2147483647 w 89"/>
                <a:gd name="T3" fmla="*/ 2147483647 h 100"/>
                <a:gd name="T4" fmla="*/ 2147483647 w 89"/>
                <a:gd name="T5" fmla="*/ 2147483647 h 100"/>
                <a:gd name="T6" fmla="*/ 2147483647 w 89"/>
                <a:gd name="T7" fmla="*/ 2147483647 h 100"/>
                <a:gd name="T8" fmla="*/ 2147483647 w 89"/>
                <a:gd name="T9" fmla="*/ 2147483647 h 100"/>
                <a:gd name="T10" fmla="*/ 2147483647 w 89"/>
                <a:gd name="T11" fmla="*/ 2147483647 h 100"/>
                <a:gd name="T12" fmla="*/ 2147483647 w 89"/>
                <a:gd name="T13" fmla="*/ 2147483647 h 100"/>
                <a:gd name="T14" fmla="*/ 2147483647 w 89"/>
                <a:gd name="T15" fmla="*/ 2147483647 h 100"/>
                <a:gd name="T16" fmla="*/ 0 w 89"/>
                <a:gd name="T17" fmla="*/ 2147483647 h 100"/>
                <a:gd name="T18" fmla="*/ 2147483647 w 89"/>
                <a:gd name="T19" fmla="*/ 2147483647 h 100"/>
                <a:gd name="T20" fmla="*/ 0 w 89"/>
                <a:gd name="T21" fmla="*/ 2147483647 h 100"/>
                <a:gd name="T22" fmla="*/ 2147483647 w 89"/>
                <a:gd name="T23" fmla="*/ 2147483647 h 100"/>
                <a:gd name="T24" fmla="*/ 2147483647 w 89"/>
                <a:gd name="T25" fmla="*/ 2147483647 h 100"/>
                <a:gd name="T26" fmla="*/ 2147483647 w 89"/>
                <a:gd name="T27" fmla="*/ 2147483647 h 100"/>
                <a:gd name="T28" fmla="*/ 2147483647 w 89"/>
                <a:gd name="T29" fmla="*/ 2147483647 h 100"/>
                <a:gd name="T30" fmla="*/ 2147483647 w 89"/>
                <a:gd name="T31" fmla="*/ 2147483647 h 100"/>
                <a:gd name="T32" fmla="*/ 2147483647 w 89"/>
                <a:gd name="T33" fmla="*/ 2147483647 h 100"/>
                <a:gd name="T34" fmla="*/ 2147483647 w 89"/>
                <a:gd name="T35" fmla="*/ 2147483647 h 100"/>
                <a:gd name="T36" fmla="*/ 2147483647 w 89"/>
                <a:gd name="T37" fmla="*/ 2147483647 h 100"/>
                <a:gd name="T38" fmla="*/ 2147483647 w 89"/>
                <a:gd name="T39" fmla="*/ 2147483647 h 100"/>
                <a:gd name="T40" fmla="*/ 2147483647 w 89"/>
                <a:gd name="T41" fmla="*/ 2147483647 h 100"/>
                <a:gd name="T42" fmla="*/ 2147483647 w 89"/>
                <a:gd name="T43" fmla="*/ 2147483647 h 100"/>
                <a:gd name="T44" fmla="*/ 2147483647 w 89"/>
                <a:gd name="T45" fmla="*/ 2147483647 h 100"/>
                <a:gd name="T46" fmla="*/ 2147483647 w 89"/>
                <a:gd name="T47" fmla="*/ 2147483647 h 100"/>
                <a:gd name="T48" fmla="*/ 2147483647 w 89"/>
                <a:gd name="T49" fmla="*/ 2147483647 h 100"/>
                <a:gd name="T50" fmla="*/ 2147483647 w 89"/>
                <a:gd name="T51" fmla="*/ 2147483647 h 100"/>
                <a:gd name="T52" fmla="*/ 2147483647 w 89"/>
                <a:gd name="T53" fmla="*/ 2147483647 h 100"/>
                <a:gd name="T54" fmla="*/ 2147483647 w 89"/>
                <a:gd name="T55" fmla="*/ 2147483647 h 100"/>
                <a:gd name="T56" fmla="*/ 2147483647 w 89"/>
                <a:gd name="T57" fmla="*/ 2147483647 h 100"/>
                <a:gd name="T58" fmla="*/ 2147483647 w 89"/>
                <a:gd name="T59" fmla="*/ 2147483647 h 100"/>
                <a:gd name="T60" fmla="*/ 2147483647 w 89"/>
                <a:gd name="T61" fmla="*/ 2147483647 h 100"/>
                <a:gd name="T62" fmla="*/ 2147483647 w 89"/>
                <a:gd name="T63" fmla="*/ 2147483647 h 100"/>
                <a:gd name="T64" fmla="*/ 2147483647 w 89"/>
                <a:gd name="T65" fmla="*/ 2147483647 h 100"/>
                <a:gd name="T66" fmla="*/ 2147483647 w 89"/>
                <a:gd name="T67" fmla="*/ 2147483647 h 100"/>
                <a:gd name="T68" fmla="*/ 2147483647 w 89"/>
                <a:gd name="T69" fmla="*/ 2147483647 h 100"/>
                <a:gd name="T70" fmla="*/ 2147483647 w 89"/>
                <a:gd name="T71" fmla="*/ 2147483647 h 100"/>
                <a:gd name="T72" fmla="*/ 2147483647 w 89"/>
                <a:gd name="T73" fmla="*/ 2147483647 h 100"/>
                <a:gd name="T74" fmla="*/ 2147483647 w 89"/>
                <a:gd name="T75" fmla="*/ 2147483647 h 100"/>
                <a:gd name="T76" fmla="*/ 2147483647 w 89"/>
                <a:gd name="T77" fmla="*/ 2147483647 h 100"/>
                <a:gd name="T78" fmla="*/ 2147483647 w 89"/>
                <a:gd name="T79" fmla="*/ 2147483647 h 100"/>
                <a:gd name="T80" fmla="*/ 2147483647 w 89"/>
                <a:gd name="T81" fmla="*/ 2147483647 h 100"/>
                <a:gd name="T82" fmla="*/ 2147483647 w 89"/>
                <a:gd name="T83" fmla="*/ 2147483647 h 100"/>
                <a:gd name="T84" fmla="*/ 2147483647 w 89"/>
                <a:gd name="T85" fmla="*/ 2147483647 h 100"/>
                <a:gd name="T86" fmla="*/ 2147483647 w 89"/>
                <a:gd name="T87" fmla="*/ 2147483647 h 100"/>
                <a:gd name="T88" fmla="*/ 2147483647 w 89"/>
                <a:gd name="T89" fmla="*/ 2147483647 h 100"/>
                <a:gd name="T90" fmla="*/ 2147483647 w 89"/>
                <a:gd name="T91" fmla="*/ 2147483647 h 100"/>
                <a:gd name="T92" fmla="*/ 2147483647 w 89"/>
                <a:gd name="T93" fmla="*/ 2147483647 h 100"/>
                <a:gd name="T94" fmla="*/ 2147483647 w 89"/>
                <a:gd name="T95" fmla="*/ 2147483647 h 100"/>
                <a:gd name="T96" fmla="*/ 2147483647 w 89"/>
                <a:gd name="T97" fmla="*/ 2147483647 h 100"/>
                <a:gd name="T98" fmla="*/ 2147483647 w 89"/>
                <a:gd name="T99" fmla="*/ 2147483647 h 100"/>
                <a:gd name="T100" fmla="*/ 2147483647 w 89"/>
                <a:gd name="T101" fmla="*/ 2147483647 h 100"/>
                <a:gd name="T102" fmla="*/ 2147483647 w 89"/>
                <a:gd name="T103" fmla="*/ 2147483647 h 100"/>
                <a:gd name="T104" fmla="*/ 2147483647 w 89"/>
                <a:gd name="T105" fmla="*/ 2147483647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100"/>
                <a:gd name="T161" fmla="*/ 89 w 89"/>
                <a:gd name="T162" fmla="*/ 100 h 10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100">
                  <a:moveTo>
                    <a:pt x="8" y="100"/>
                  </a:moveTo>
                  <a:lnTo>
                    <a:pt x="8" y="69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6" y="61"/>
                  </a:lnTo>
                  <a:lnTo>
                    <a:pt x="7" y="60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7" y="54"/>
                  </a:lnTo>
                  <a:lnTo>
                    <a:pt x="5" y="47"/>
                  </a:lnTo>
                  <a:lnTo>
                    <a:pt x="5" y="46"/>
                  </a:lnTo>
                  <a:lnTo>
                    <a:pt x="5" y="43"/>
                  </a:lnTo>
                  <a:lnTo>
                    <a:pt x="4" y="41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2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2"/>
                  </a:lnTo>
                  <a:lnTo>
                    <a:pt x="34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9" y="14"/>
                  </a:lnTo>
                  <a:lnTo>
                    <a:pt x="42" y="14"/>
                  </a:lnTo>
                  <a:lnTo>
                    <a:pt x="43" y="13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4" y="16"/>
                  </a:lnTo>
                  <a:lnTo>
                    <a:pt x="54" y="18"/>
                  </a:lnTo>
                  <a:lnTo>
                    <a:pt x="55" y="19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20"/>
                  </a:lnTo>
                  <a:lnTo>
                    <a:pt x="64" y="21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4" y="22"/>
                  </a:lnTo>
                  <a:lnTo>
                    <a:pt x="86" y="21"/>
                  </a:lnTo>
                  <a:lnTo>
                    <a:pt x="89" y="21"/>
                  </a:lnTo>
                  <a:lnTo>
                    <a:pt x="87" y="22"/>
                  </a:lnTo>
                  <a:lnTo>
                    <a:pt x="83" y="25"/>
                  </a:lnTo>
                  <a:lnTo>
                    <a:pt x="81" y="25"/>
                  </a:lnTo>
                  <a:lnTo>
                    <a:pt x="79" y="26"/>
                  </a:lnTo>
                  <a:lnTo>
                    <a:pt x="78" y="28"/>
                  </a:lnTo>
                  <a:lnTo>
                    <a:pt x="74" y="29"/>
                  </a:lnTo>
                  <a:lnTo>
                    <a:pt x="73" y="30"/>
                  </a:lnTo>
                  <a:lnTo>
                    <a:pt x="67" y="36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7" y="46"/>
                  </a:lnTo>
                  <a:lnTo>
                    <a:pt x="58" y="55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2" y="59"/>
                  </a:lnTo>
                  <a:lnTo>
                    <a:pt x="52" y="61"/>
                  </a:lnTo>
                  <a:lnTo>
                    <a:pt x="51" y="64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3" y="69"/>
                  </a:lnTo>
                  <a:lnTo>
                    <a:pt x="53" y="70"/>
                  </a:lnTo>
                  <a:lnTo>
                    <a:pt x="52" y="73"/>
                  </a:lnTo>
                  <a:lnTo>
                    <a:pt x="52" y="78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5" y="80"/>
                  </a:lnTo>
                  <a:lnTo>
                    <a:pt x="58" y="81"/>
                  </a:lnTo>
                  <a:lnTo>
                    <a:pt x="59" y="82"/>
                  </a:lnTo>
                  <a:lnTo>
                    <a:pt x="59" y="83"/>
                  </a:lnTo>
                  <a:lnTo>
                    <a:pt x="63" y="84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2" y="92"/>
                  </a:lnTo>
                  <a:lnTo>
                    <a:pt x="72" y="93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8" y="100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6" name="Freeform 25"/>
            <p:cNvSpPr>
              <a:spLocks/>
            </p:cNvSpPr>
            <p:nvPr/>
          </p:nvSpPr>
          <p:spPr bwMode="auto">
            <a:xfrm>
              <a:off x="5768975" y="2855913"/>
              <a:ext cx="439738" cy="735012"/>
            </a:xfrm>
            <a:custGeom>
              <a:avLst/>
              <a:gdLst>
                <a:gd name="T0" fmla="*/ 2147483647 w 54"/>
                <a:gd name="T1" fmla="*/ 2147483647 h 95"/>
                <a:gd name="T2" fmla="*/ 2147483647 w 54"/>
                <a:gd name="T3" fmla="*/ 2147483647 h 95"/>
                <a:gd name="T4" fmla="*/ 2147483647 w 54"/>
                <a:gd name="T5" fmla="*/ 2147483647 h 95"/>
                <a:gd name="T6" fmla="*/ 2147483647 w 54"/>
                <a:gd name="T7" fmla="*/ 2147483647 h 95"/>
                <a:gd name="T8" fmla="*/ 2147483647 w 54"/>
                <a:gd name="T9" fmla="*/ 2147483647 h 95"/>
                <a:gd name="T10" fmla="*/ 2147483647 w 54"/>
                <a:gd name="T11" fmla="*/ 2147483647 h 95"/>
                <a:gd name="T12" fmla="*/ 2147483647 w 54"/>
                <a:gd name="T13" fmla="*/ 2147483647 h 95"/>
                <a:gd name="T14" fmla="*/ 2147483647 w 54"/>
                <a:gd name="T15" fmla="*/ 2147483647 h 95"/>
                <a:gd name="T16" fmla="*/ 2147483647 w 54"/>
                <a:gd name="T17" fmla="*/ 2147483647 h 95"/>
                <a:gd name="T18" fmla="*/ 2147483647 w 54"/>
                <a:gd name="T19" fmla="*/ 2147483647 h 95"/>
                <a:gd name="T20" fmla="*/ 2147483647 w 54"/>
                <a:gd name="T21" fmla="*/ 2147483647 h 95"/>
                <a:gd name="T22" fmla="*/ 2147483647 w 54"/>
                <a:gd name="T23" fmla="*/ 2147483647 h 95"/>
                <a:gd name="T24" fmla="*/ 0 w 54"/>
                <a:gd name="T25" fmla="*/ 2147483647 h 95"/>
                <a:gd name="T26" fmla="*/ 0 w 54"/>
                <a:gd name="T27" fmla="*/ 2147483647 h 95"/>
                <a:gd name="T28" fmla="*/ 2147483647 w 54"/>
                <a:gd name="T29" fmla="*/ 2147483647 h 95"/>
                <a:gd name="T30" fmla="*/ 2147483647 w 54"/>
                <a:gd name="T31" fmla="*/ 2147483647 h 95"/>
                <a:gd name="T32" fmla="*/ 2147483647 w 54"/>
                <a:gd name="T33" fmla="*/ 2147483647 h 95"/>
                <a:gd name="T34" fmla="*/ 2147483647 w 54"/>
                <a:gd name="T35" fmla="*/ 2147483647 h 95"/>
                <a:gd name="T36" fmla="*/ 2147483647 w 54"/>
                <a:gd name="T37" fmla="*/ 2147483647 h 95"/>
                <a:gd name="T38" fmla="*/ 2147483647 w 54"/>
                <a:gd name="T39" fmla="*/ 2147483647 h 95"/>
                <a:gd name="T40" fmla="*/ 2147483647 w 54"/>
                <a:gd name="T41" fmla="*/ 2147483647 h 95"/>
                <a:gd name="T42" fmla="*/ 2147483647 w 54"/>
                <a:gd name="T43" fmla="*/ 2147483647 h 95"/>
                <a:gd name="T44" fmla="*/ 2147483647 w 54"/>
                <a:gd name="T45" fmla="*/ 2147483647 h 95"/>
                <a:gd name="T46" fmla="*/ 2147483647 w 54"/>
                <a:gd name="T47" fmla="*/ 2147483647 h 95"/>
                <a:gd name="T48" fmla="*/ 2147483647 w 54"/>
                <a:gd name="T49" fmla="*/ 2147483647 h 95"/>
                <a:gd name="T50" fmla="*/ 2147483647 w 54"/>
                <a:gd name="T51" fmla="*/ 2147483647 h 95"/>
                <a:gd name="T52" fmla="*/ 2147483647 w 54"/>
                <a:gd name="T53" fmla="*/ 2147483647 h 95"/>
                <a:gd name="T54" fmla="*/ 2147483647 w 54"/>
                <a:gd name="T55" fmla="*/ 2147483647 h 95"/>
                <a:gd name="T56" fmla="*/ 2147483647 w 54"/>
                <a:gd name="T57" fmla="*/ 2147483647 h 95"/>
                <a:gd name="T58" fmla="*/ 2147483647 w 54"/>
                <a:gd name="T59" fmla="*/ 2147483647 h 95"/>
                <a:gd name="T60" fmla="*/ 2147483647 w 54"/>
                <a:gd name="T61" fmla="*/ 2147483647 h 95"/>
                <a:gd name="T62" fmla="*/ 2147483647 w 54"/>
                <a:gd name="T63" fmla="*/ 2147483647 h 95"/>
                <a:gd name="T64" fmla="*/ 2147483647 w 54"/>
                <a:gd name="T65" fmla="*/ 2147483647 h 95"/>
                <a:gd name="T66" fmla="*/ 2147483647 w 54"/>
                <a:gd name="T67" fmla="*/ 2147483647 h 95"/>
                <a:gd name="T68" fmla="*/ 2147483647 w 54"/>
                <a:gd name="T69" fmla="*/ 2147483647 h 95"/>
                <a:gd name="T70" fmla="*/ 2147483647 w 54"/>
                <a:gd name="T71" fmla="*/ 2147483647 h 95"/>
                <a:gd name="T72" fmla="*/ 2147483647 w 54"/>
                <a:gd name="T73" fmla="*/ 2147483647 h 95"/>
                <a:gd name="T74" fmla="*/ 2147483647 w 54"/>
                <a:gd name="T75" fmla="*/ 2147483647 h 95"/>
                <a:gd name="T76" fmla="*/ 2147483647 w 54"/>
                <a:gd name="T77" fmla="*/ 2147483647 h 95"/>
                <a:gd name="T78" fmla="*/ 2147483647 w 54"/>
                <a:gd name="T79" fmla="*/ 2147483647 h 95"/>
                <a:gd name="T80" fmla="*/ 2147483647 w 54"/>
                <a:gd name="T81" fmla="*/ 2147483647 h 95"/>
                <a:gd name="T82" fmla="*/ 2147483647 w 54"/>
                <a:gd name="T83" fmla="*/ 2147483647 h 95"/>
                <a:gd name="T84" fmla="*/ 2147483647 w 54"/>
                <a:gd name="T85" fmla="*/ 2147483647 h 95"/>
                <a:gd name="T86" fmla="*/ 2147483647 w 54"/>
                <a:gd name="T87" fmla="*/ 2147483647 h 95"/>
                <a:gd name="T88" fmla="*/ 2147483647 w 54"/>
                <a:gd name="T89" fmla="*/ 2147483647 h 95"/>
                <a:gd name="T90" fmla="*/ 2147483647 w 54"/>
                <a:gd name="T91" fmla="*/ 2147483647 h 95"/>
                <a:gd name="T92" fmla="*/ 2147483647 w 54"/>
                <a:gd name="T93" fmla="*/ 2147483647 h 95"/>
                <a:gd name="T94" fmla="*/ 2147483647 w 54"/>
                <a:gd name="T95" fmla="*/ 2147483647 h 95"/>
                <a:gd name="T96" fmla="*/ 2147483647 w 54"/>
                <a:gd name="T97" fmla="*/ 0 h 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4"/>
                <a:gd name="T148" fmla="*/ 0 h 95"/>
                <a:gd name="T149" fmla="*/ 54 w 54"/>
                <a:gd name="T150" fmla="*/ 95 h 9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4" h="95">
                  <a:moveTo>
                    <a:pt x="44" y="0"/>
                  </a:moveTo>
                  <a:lnTo>
                    <a:pt x="9" y="2"/>
                  </a:lnTo>
                  <a:lnTo>
                    <a:pt x="9" y="3"/>
                  </a:lnTo>
                  <a:lnTo>
                    <a:pt x="12" y="5"/>
                  </a:lnTo>
                  <a:lnTo>
                    <a:pt x="12" y="6"/>
                  </a:lnTo>
                  <a:lnTo>
                    <a:pt x="15" y="8"/>
                  </a:lnTo>
                  <a:lnTo>
                    <a:pt x="16" y="11"/>
                  </a:lnTo>
                  <a:lnTo>
                    <a:pt x="15" y="12"/>
                  </a:lnTo>
                  <a:lnTo>
                    <a:pt x="14" y="14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9" y="20"/>
                  </a:lnTo>
                  <a:lnTo>
                    <a:pt x="6" y="20"/>
                  </a:lnTo>
                  <a:lnTo>
                    <a:pt x="5" y="21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6" y="29"/>
                  </a:lnTo>
                  <a:lnTo>
                    <a:pt x="4" y="34"/>
                  </a:lnTo>
                  <a:lnTo>
                    <a:pt x="2" y="35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0" y="39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1" y="48"/>
                  </a:lnTo>
                  <a:lnTo>
                    <a:pt x="1" y="49"/>
                  </a:lnTo>
                  <a:lnTo>
                    <a:pt x="5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12" y="64"/>
                  </a:lnTo>
                  <a:lnTo>
                    <a:pt x="13" y="64"/>
                  </a:lnTo>
                  <a:lnTo>
                    <a:pt x="14" y="63"/>
                  </a:lnTo>
                  <a:lnTo>
                    <a:pt x="15" y="62"/>
                  </a:lnTo>
                  <a:lnTo>
                    <a:pt x="18" y="64"/>
                  </a:lnTo>
                  <a:lnTo>
                    <a:pt x="19" y="65"/>
                  </a:lnTo>
                  <a:lnTo>
                    <a:pt x="18" y="67"/>
                  </a:lnTo>
                  <a:lnTo>
                    <a:pt x="19" y="69"/>
                  </a:lnTo>
                  <a:lnTo>
                    <a:pt x="16" y="72"/>
                  </a:lnTo>
                  <a:lnTo>
                    <a:pt x="16" y="73"/>
                  </a:lnTo>
                  <a:lnTo>
                    <a:pt x="17" y="75"/>
                  </a:lnTo>
                  <a:lnTo>
                    <a:pt x="19" y="78"/>
                  </a:lnTo>
                  <a:lnTo>
                    <a:pt x="23" y="80"/>
                  </a:lnTo>
                  <a:lnTo>
                    <a:pt x="24" y="81"/>
                  </a:lnTo>
                  <a:lnTo>
                    <a:pt x="28" y="84"/>
                  </a:lnTo>
                  <a:lnTo>
                    <a:pt x="29" y="87"/>
                  </a:lnTo>
                  <a:lnTo>
                    <a:pt x="30" y="88"/>
                  </a:lnTo>
                  <a:lnTo>
                    <a:pt x="30" y="89"/>
                  </a:lnTo>
                  <a:lnTo>
                    <a:pt x="29" y="90"/>
                  </a:lnTo>
                  <a:lnTo>
                    <a:pt x="29" y="91"/>
                  </a:lnTo>
                  <a:lnTo>
                    <a:pt x="32" y="95"/>
                  </a:lnTo>
                  <a:lnTo>
                    <a:pt x="32" y="94"/>
                  </a:lnTo>
                  <a:lnTo>
                    <a:pt x="33" y="94"/>
                  </a:lnTo>
                  <a:lnTo>
                    <a:pt x="34" y="95"/>
                  </a:lnTo>
                  <a:lnTo>
                    <a:pt x="34" y="92"/>
                  </a:lnTo>
                  <a:lnTo>
                    <a:pt x="36" y="91"/>
                  </a:lnTo>
                  <a:lnTo>
                    <a:pt x="38" y="91"/>
                  </a:lnTo>
                  <a:lnTo>
                    <a:pt x="40" y="92"/>
                  </a:lnTo>
                  <a:lnTo>
                    <a:pt x="42" y="93"/>
                  </a:lnTo>
                  <a:lnTo>
                    <a:pt x="43" y="93"/>
                  </a:lnTo>
                  <a:lnTo>
                    <a:pt x="43" y="89"/>
                  </a:lnTo>
                  <a:lnTo>
                    <a:pt x="42" y="87"/>
                  </a:lnTo>
                  <a:lnTo>
                    <a:pt x="44" y="87"/>
                  </a:lnTo>
                  <a:lnTo>
                    <a:pt x="48" y="86"/>
                  </a:lnTo>
                  <a:lnTo>
                    <a:pt x="48" y="85"/>
                  </a:lnTo>
                  <a:lnTo>
                    <a:pt x="47" y="83"/>
                  </a:lnTo>
                  <a:lnTo>
                    <a:pt x="47" y="81"/>
                  </a:lnTo>
                  <a:lnTo>
                    <a:pt x="48" y="80"/>
                  </a:lnTo>
                  <a:lnTo>
                    <a:pt x="48" y="79"/>
                  </a:lnTo>
                  <a:lnTo>
                    <a:pt x="48" y="76"/>
                  </a:lnTo>
                  <a:lnTo>
                    <a:pt x="48" y="73"/>
                  </a:lnTo>
                  <a:lnTo>
                    <a:pt x="50" y="71"/>
                  </a:lnTo>
                  <a:lnTo>
                    <a:pt x="52" y="68"/>
                  </a:lnTo>
                  <a:lnTo>
                    <a:pt x="52" y="67"/>
                  </a:lnTo>
                  <a:lnTo>
                    <a:pt x="54" y="64"/>
                  </a:lnTo>
                  <a:lnTo>
                    <a:pt x="53" y="60"/>
                  </a:lnTo>
                  <a:lnTo>
                    <a:pt x="52" y="57"/>
                  </a:lnTo>
                  <a:lnTo>
                    <a:pt x="52" y="55"/>
                  </a:lnTo>
                  <a:lnTo>
                    <a:pt x="52" y="54"/>
                  </a:lnTo>
                  <a:lnTo>
                    <a:pt x="52" y="53"/>
                  </a:lnTo>
                  <a:lnTo>
                    <a:pt x="49" y="13"/>
                  </a:lnTo>
                  <a:lnTo>
                    <a:pt x="48" y="12"/>
                  </a:lnTo>
                  <a:lnTo>
                    <a:pt x="48" y="11"/>
                  </a:lnTo>
                  <a:lnTo>
                    <a:pt x="47" y="8"/>
                  </a:lnTo>
                  <a:lnTo>
                    <a:pt x="46" y="6"/>
                  </a:lnTo>
                  <a:lnTo>
                    <a:pt x="45" y="5"/>
                  </a:lnTo>
                  <a:lnTo>
                    <a:pt x="44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7" name="Freeform 26" descr="75%"/>
            <p:cNvSpPr>
              <a:spLocks/>
            </p:cNvSpPr>
            <p:nvPr/>
          </p:nvSpPr>
          <p:spPr bwMode="auto">
            <a:xfrm>
              <a:off x="6737350" y="3009900"/>
              <a:ext cx="498475" cy="465138"/>
            </a:xfrm>
            <a:custGeom>
              <a:avLst/>
              <a:gdLst>
                <a:gd name="T0" fmla="*/ 2147483647 w 61"/>
                <a:gd name="T1" fmla="*/ 0 h 60"/>
                <a:gd name="T2" fmla="*/ 2147483647 w 61"/>
                <a:gd name="T3" fmla="*/ 2147483647 h 60"/>
                <a:gd name="T4" fmla="*/ 2147483647 w 61"/>
                <a:gd name="T5" fmla="*/ 2147483647 h 60"/>
                <a:gd name="T6" fmla="*/ 2147483647 w 61"/>
                <a:gd name="T7" fmla="*/ 2147483647 h 60"/>
                <a:gd name="T8" fmla="*/ 2147483647 w 61"/>
                <a:gd name="T9" fmla="*/ 2147483647 h 60"/>
                <a:gd name="T10" fmla="*/ 2147483647 w 61"/>
                <a:gd name="T11" fmla="*/ 2147483647 h 60"/>
                <a:gd name="T12" fmla="*/ 2147483647 w 61"/>
                <a:gd name="T13" fmla="*/ 2147483647 h 60"/>
                <a:gd name="T14" fmla="*/ 2147483647 w 61"/>
                <a:gd name="T15" fmla="*/ 2147483647 h 60"/>
                <a:gd name="T16" fmla="*/ 2147483647 w 61"/>
                <a:gd name="T17" fmla="*/ 2147483647 h 60"/>
                <a:gd name="T18" fmla="*/ 2147483647 w 61"/>
                <a:gd name="T19" fmla="*/ 2147483647 h 60"/>
                <a:gd name="T20" fmla="*/ 2147483647 w 61"/>
                <a:gd name="T21" fmla="*/ 2147483647 h 60"/>
                <a:gd name="T22" fmla="*/ 2147483647 w 61"/>
                <a:gd name="T23" fmla="*/ 2147483647 h 60"/>
                <a:gd name="T24" fmla="*/ 2147483647 w 61"/>
                <a:gd name="T25" fmla="*/ 2147483647 h 60"/>
                <a:gd name="T26" fmla="*/ 2147483647 w 61"/>
                <a:gd name="T27" fmla="*/ 2147483647 h 60"/>
                <a:gd name="T28" fmla="*/ 2147483647 w 61"/>
                <a:gd name="T29" fmla="*/ 2147483647 h 60"/>
                <a:gd name="T30" fmla="*/ 0 w 61"/>
                <a:gd name="T31" fmla="*/ 2147483647 h 60"/>
                <a:gd name="T32" fmla="*/ 0 w 61"/>
                <a:gd name="T33" fmla="*/ 2147483647 h 60"/>
                <a:gd name="T34" fmla="*/ 2147483647 w 61"/>
                <a:gd name="T35" fmla="*/ 2147483647 h 60"/>
                <a:gd name="T36" fmla="*/ 2147483647 w 61"/>
                <a:gd name="T37" fmla="*/ 2147483647 h 60"/>
                <a:gd name="T38" fmla="*/ 2147483647 w 61"/>
                <a:gd name="T39" fmla="*/ 2147483647 h 60"/>
                <a:gd name="T40" fmla="*/ 2147483647 w 61"/>
                <a:gd name="T41" fmla="*/ 2147483647 h 60"/>
                <a:gd name="T42" fmla="*/ 2147483647 w 61"/>
                <a:gd name="T43" fmla="*/ 2147483647 h 60"/>
                <a:gd name="T44" fmla="*/ 2147483647 w 61"/>
                <a:gd name="T45" fmla="*/ 2147483647 h 60"/>
                <a:gd name="T46" fmla="*/ 2147483647 w 61"/>
                <a:gd name="T47" fmla="*/ 2147483647 h 60"/>
                <a:gd name="T48" fmla="*/ 2147483647 w 61"/>
                <a:gd name="T49" fmla="*/ 2147483647 h 60"/>
                <a:gd name="T50" fmla="*/ 2147483647 w 61"/>
                <a:gd name="T51" fmla="*/ 2147483647 h 60"/>
                <a:gd name="T52" fmla="*/ 2147483647 w 61"/>
                <a:gd name="T53" fmla="*/ 2147483647 h 60"/>
                <a:gd name="T54" fmla="*/ 2147483647 w 61"/>
                <a:gd name="T55" fmla="*/ 2147483647 h 60"/>
                <a:gd name="T56" fmla="*/ 2147483647 w 61"/>
                <a:gd name="T57" fmla="*/ 2147483647 h 60"/>
                <a:gd name="T58" fmla="*/ 2147483647 w 61"/>
                <a:gd name="T59" fmla="*/ 2147483647 h 60"/>
                <a:gd name="T60" fmla="*/ 2147483647 w 61"/>
                <a:gd name="T61" fmla="*/ 2147483647 h 60"/>
                <a:gd name="T62" fmla="*/ 2147483647 w 61"/>
                <a:gd name="T63" fmla="*/ 2147483647 h 60"/>
                <a:gd name="T64" fmla="*/ 2147483647 w 61"/>
                <a:gd name="T65" fmla="*/ 2147483647 h 60"/>
                <a:gd name="T66" fmla="*/ 2147483647 w 61"/>
                <a:gd name="T67" fmla="*/ 2147483647 h 60"/>
                <a:gd name="T68" fmla="*/ 2147483647 w 61"/>
                <a:gd name="T69" fmla="*/ 2147483647 h 60"/>
                <a:gd name="T70" fmla="*/ 2147483647 w 61"/>
                <a:gd name="T71" fmla="*/ 2147483647 h 60"/>
                <a:gd name="T72" fmla="*/ 2147483647 w 61"/>
                <a:gd name="T73" fmla="*/ 2147483647 h 60"/>
                <a:gd name="T74" fmla="*/ 2147483647 w 61"/>
                <a:gd name="T75" fmla="*/ 2147483647 h 60"/>
                <a:gd name="T76" fmla="*/ 2147483647 w 61"/>
                <a:gd name="T77" fmla="*/ 2147483647 h 60"/>
                <a:gd name="T78" fmla="*/ 2147483647 w 61"/>
                <a:gd name="T79" fmla="*/ 2147483647 h 60"/>
                <a:gd name="T80" fmla="*/ 2147483647 w 61"/>
                <a:gd name="T81" fmla="*/ 2147483647 h 60"/>
                <a:gd name="T82" fmla="*/ 2147483647 w 61"/>
                <a:gd name="T83" fmla="*/ 2147483647 h 60"/>
                <a:gd name="T84" fmla="*/ 2147483647 w 61"/>
                <a:gd name="T85" fmla="*/ 2147483647 h 60"/>
                <a:gd name="T86" fmla="*/ 2147483647 w 61"/>
                <a:gd name="T87" fmla="*/ 2147483647 h 60"/>
                <a:gd name="T88" fmla="*/ 2147483647 w 61"/>
                <a:gd name="T89" fmla="*/ 2147483647 h 60"/>
                <a:gd name="T90" fmla="*/ 2147483647 w 61"/>
                <a:gd name="T91" fmla="*/ 2147483647 h 60"/>
                <a:gd name="T92" fmla="*/ 2147483647 w 61"/>
                <a:gd name="T93" fmla="*/ 2147483647 h 60"/>
                <a:gd name="T94" fmla="*/ 2147483647 w 61"/>
                <a:gd name="T95" fmla="*/ 2147483647 h 60"/>
                <a:gd name="T96" fmla="*/ 2147483647 w 61"/>
                <a:gd name="T97" fmla="*/ 2147483647 h 60"/>
                <a:gd name="T98" fmla="*/ 2147483647 w 61"/>
                <a:gd name="T99" fmla="*/ 2147483647 h 60"/>
                <a:gd name="T100" fmla="*/ 2147483647 w 61"/>
                <a:gd name="T101" fmla="*/ 2147483647 h 60"/>
                <a:gd name="T102" fmla="*/ 2147483647 w 61"/>
                <a:gd name="T103" fmla="*/ 2147483647 h 60"/>
                <a:gd name="T104" fmla="*/ 2147483647 w 61"/>
                <a:gd name="T105" fmla="*/ 2147483647 h 60"/>
                <a:gd name="T106" fmla="*/ 2147483647 w 61"/>
                <a:gd name="T107" fmla="*/ 2147483647 h 60"/>
                <a:gd name="T108" fmla="*/ 2147483647 w 61"/>
                <a:gd name="T109" fmla="*/ 0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1"/>
                <a:gd name="T166" fmla="*/ 0 h 60"/>
                <a:gd name="T167" fmla="*/ 61 w 61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1" h="60">
                  <a:moveTo>
                    <a:pt x="21" y="0"/>
                  </a:moveTo>
                  <a:lnTo>
                    <a:pt x="20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18" y="4"/>
                  </a:lnTo>
                  <a:lnTo>
                    <a:pt x="21" y="5"/>
                  </a:lnTo>
                  <a:lnTo>
                    <a:pt x="20" y="12"/>
                  </a:lnTo>
                  <a:lnTo>
                    <a:pt x="19" y="13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5" y="22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1" y="25"/>
                  </a:lnTo>
                  <a:lnTo>
                    <a:pt x="10" y="26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5" y="30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0" y="46"/>
                  </a:lnTo>
                  <a:lnTo>
                    <a:pt x="1" y="47"/>
                  </a:lnTo>
                  <a:lnTo>
                    <a:pt x="3" y="51"/>
                  </a:lnTo>
                  <a:lnTo>
                    <a:pt x="5" y="53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8" y="54"/>
                  </a:lnTo>
                  <a:lnTo>
                    <a:pt x="8" y="55"/>
                  </a:lnTo>
                  <a:lnTo>
                    <a:pt x="9" y="55"/>
                  </a:lnTo>
                  <a:lnTo>
                    <a:pt x="10" y="55"/>
                  </a:lnTo>
                  <a:lnTo>
                    <a:pt x="11" y="56"/>
                  </a:lnTo>
                  <a:lnTo>
                    <a:pt x="10" y="57"/>
                  </a:lnTo>
                  <a:lnTo>
                    <a:pt x="12" y="59"/>
                  </a:lnTo>
                  <a:lnTo>
                    <a:pt x="15" y="60"/>
                  </a:lnTo>
                  <a:lnTo>
                    <a:pt x="17" y="60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7"/>
                  </a:lnTo>
                  <a:lnTo>
                    <a:pt x="20" y="58"/>
                  </a:lnTo>
                  <a:lnTo>
                    <a:pt x="21" y="59"/>
                  </a:lnTo>
                  <a:lnTo>
                    <a:pt x="22" y="58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6"/>
                  </a:lnTo>
                  <a:lnTo>
                    <a:pt x="30" y="53"/>
                  </a:lnTo>
                  <a:lnTo>
                    <a:pt x="31" y="54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3" y="48"/>
                  </a:lnTo>
                  <a:lnTo>
                    <a:pt x="35" y="43"/>
                  </a:lnTo>
                  <a:lnTo>
                    <a:pt x="38" y="32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41" y="35"/>
                  </a:lnTo>
                  <a:lnTo>
                    <a:pt x="43" y="34"/>
                  </a:lnTo>
                  <a:lnTo>
                    <a:pt x="44" y="32"/>
                  </a:lnTo>
                  <a:lnTo>
                    <a:pt x="45" y="28"/>
                  </a:lnTo>
                  <a:lnTo>
                    <a:pt x="46" y="27"/>
                  </a:lnTo>
                  <a:lnTo>
                    <a:pt x="48" y="27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2" y="19"/>
                  </a:lnTo>
                  <a:lnTo>
                    <a:pt x="52" y="16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6"/>
                  </a:lnTo>
                  <a:lnTo>
                    <a:pt x="59" y="13"/>
                  </a:lnTo>
                  <a:lnTo>
                    <a:pt x="59" y="12"/>
                  </a:lnTo>
                  <a:lnTo>
                    <a:pt x="58" y="11"/>
                  </a:lnTo>
                  <a:lnTo>
                    <a:pt x="57" y="12"/>
                  </a:lnTo>
                  <a:lnTo>
                    <a:pt x="56" y="11"/>
                  </a:lnTo>
                  <a:lnTo>
                    <a:pt x="55" y="11"/>
                  </a:lnTo>
                  <a:lnTo>
                    <a:pt x="51" y="12"/>
                  </a:lnTo>
                  <a:lnTo>
                    <a:pt x="50" y="13"/>
                  </a:lnTo>
                  <a:lnTo>
                    <a:pt x="49" y="14"/>
                  </a:lnTo>
                  <a:lnTo>
                    <a:pt x="47" y="14"/>
                  </a:lnTo>
                  <a:lnTo>
                    <a:pt x="46" y="13"/>
                  </a:lnTo>
                  <a:lnTo>
                    <a:pt x="46" y="15"/>
                  </a:lnTo>
                  <a:lnTo>
                    <a:pt x="45" y="15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0" y="20"/>
                  </a:lnTo>
                  <a:lnTo>
                    <a:pt x="39" y="20"/>
                  </a:lnTo>
                  <a:lnTo>
                    <a:pt x="38" y="21"/>
                  </a:lnTo>
                  <a:lnTo>
                    <a:pt x="36" y="13"/>
                  </a:lnTo>
                  <a:lnTo>
                    <a:pt x="23" y="15"/>
                  </a:lnTo>
                  <a:lnTo>
                    <a:pt x="21" y="0"/>
                  </a:lnTo>
                  <a:close/>
                </a:path>
              </a:pathLst>
            </a:custGeom>
            <a:pattFill prst="pct75">
              <a:fgClr>
                <a:srgbClr val="AA1202"/>
              </a:fgClr>
              <a:bgClr>
                <a:schemeClr val="tx1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8" name="Freeform 27" descr="20%"/>
            <p:cNvSpPr>
              <a:spLocks/>
            </p:cNvSpPr>
            <p:nvPr/>
          </p:nvSpPr>
          <p:spPr bwMode="auto">
            <a:xfrm>
              <a:off x="5516563" y="4133850"/>
              <a:ext cx="625475" cy="511175"/>
            </a:xfrm>
            <a:custGeom>
              <a:avLst/>
              <a:gdLst>
                <a:gd name="T0" fmla="*/ 2147483647 w 77"/>
                <a:gd name="T1" fmla="*/ 2147483647 h 66"/>
                <a:gd name="T2" fmla="*/ 2147483647 w 77"/>
                <a:gd name="T3" fmla="*/ 2147483647 h 66"/>
                <a:gd name="T4" fmla="*/ 2147483647 w 77"/>
                <a:gd name="T5" fmla="*/ 2147483647 h 66"/>
                <a:gd name="T6" fmla="*/ 2147483647 w 77"/>
                <a:gd name="T7" fmla="*/ 2147483647 h 66"/>
                <a:gd name="T8" fmla="*/ 2147483647 w 77"/>
                <a:gd name="T9" fmla="*/ 2147483647 h 66"/>
                <a:gd name="T10" fmla="*/ 2147483647 w 77"/>
                <a:gd name="T11" fmla="*/ 2147483647 h 66"/>
                <a:gd name="T12" fmla="*/ 2147483647 w 77"/>
                <a:gd name="T13" fmla="*/ 2147483647 h 66"/>
                <a:gd name="T14" fmla="*/ 2147483647 w 77"/>
                <a:gd name="T15" fmla="*/ 2147483647 h 66"/>
                <a:gd name="T16" fmla="*/ 2147483647 w 77"/>
                <a:gd name="T17" fmla="*/ 2147483647 h 66"/>
                <a:gd name="T18" fmla="*/ 2147483647 w 77"/>
                <a:gd name="T19" fmla="*/ 2147483647 h 66"/>
                <a:gd name="T20" fmla="*/ 2147483647 w 77"/>
                <a:gd name="T21" fmla="*/ 2147483647 h 66"/>
                <a:gd name="T22" fmla="*/ 2147483647 w 77"/>
                <a:gd name="T23" fmla="*/ 2147483647 h 66"/>
                <a:gd name="T24" fmla="*/ 2147483647 w 77"/>
                <a:gd name="T25" fmla="*/ 2147483647 h 66"/>
                <a:gd name="T26" fmla="*/ 2147483647 w 77"/>
                <a:gd name="T27" fmla="*/ 2147483647 h 66"/>
                <a:gd name="T28" fmla="*/ 2147483647 w 77"/>
                <a:gd name="T29" fmla="*/ 2147483647 h 66"/>
                <a:gd name="T30" fmla="*/ 2147483647 w 77"/>
                <a:gd name="T31" fmla="*/ 2147483647 h 66"/>
                <a:gd name="T32" fmla="*/ 2147483647 w 77"/>
                <a:gd name="T33" fmla="*/ 2147483647 h 66"/>
                <a:gd name="T34" fmla="*/ 2147483647 w 77"/>
                <a:gd name="T35" fmla="*/ 2147483647 h 66"/>
                <a:gd name="T36" fmla="*/ 2147483647 w 77"/>
                <a:gd name="T37" fmla="*/ 2147483647 h 66"/>
                <a:gd name="T38" fmla="*/ 2147483647 w 77"/>
                <a:gd name="T39" fmla="*/ 2147483647 h 66"/>
                <a:gd name="T40" fmla="*/ 2147483647 w 77"/>
                <a:gd name="T41" fmla="*/ 2147483647 h 66"/>
                <a:gd name="T42" fmla="*/ 2147483647 w 77"/>
                <a:gd name="T43" fmla="*/ 2147483647 h 66"/>
                <a:gd name="T44" fmla="*/ 2147483647 w 77"/>
                <a:gd name="T45" fmla="*/ 2147483647 h 66"/>
                <a:gd name="T46" fmla="*/ 2147483647 w 77"/>
                <a:gd name="T47" fmla="*/ 2147483647 h 66"/>
                <a:gd name="T48" fmla="*/ 2147483647 w 77"/>
                <a:gd name="T49" fmla="*/ 2147483647 h 66"/>
                <a:gd name="T50" fmla="*/ 2147483647 w 77"/>
                <a:gd name="T51" fmla="*/ 2147483647 h 66"/>
                <a:gd name="T52" fmla="*/ 2147483647 w 77"/>
                <a:gd name="T53" fmla="*/ 2147483647 h 66"/>
                <a:gd name="T54" fmla="*/ 2147483647 w 77"/>
                <a:gd name="T55" fmla="*/ 2147483647 h 66"/>
                <a:gd name="T56" fmla="*/ 2147483647 w 77"/>
                <a:gd name="T57" fmla="*/ 2147483647 h 66"/>
                <a:gd name="T58" fmla="*/ 2147483647 w 77"/>
                <a:gd name="T59" fmla="*/ 2147483647 h 66"/>
                <a:gd name="T60" fmla="*/ 2147483647 w 77"/>
                <a:gd name="T61" fmla="*/ 2147483647 h 66"/>
                <a:gd name="T62" fmla="*/ 2147483647 w 77"/>
                <a:gd name="T63" fmla="*/ 2147483647 h 66"/>
                <a:gd name="T64" fmla="*/ 2147483647 w 77"/>
                <a:gd name="T65" fmla="*/ 2147483647 h 66"/>
                <a:gd name="T66" fmla="*/ 2147483647 w 77"/>
                <a:gd name="T67" fmla="*/ 2147483647 h 66"/>
                <a:gd name="T68" fmla="*/ 2147483647 w 77"/>
                <a:gd name="T69" fmla="*/ 2147483647 h 66"/>
                <a:gd name="T70" fmla="*/ 2147483647 w 77"/>
                <a:gd name="T71" fmla="*/ 2147483647 h 66"/>
                <a:gd name="T72" fmla="*/ 2147483647 w 77"/>
                <a:gd name="T73" fmla="*/ 2147483647 h 66"/>
                <a:gd name="T74" fmla="*/ 2147483647 w 77"/>
                <a:gd name="T75" fmla="*/ 2147483647 h 66"/>
                <a:gd name="T76" fmla="*/ 2147483647 w 77"/>
                <a:gd name="T77" fmla="*/ 2147483647 h 66"/>
                <a:gd name="T78" fmla="*/ 2147483647 w 77"/>
                <a:gd name="T79" fmla="*/ 2147483647 h 66"/>
                <a:gd name="T80" fmla="*/ 2147483647 w 77"/>
                <a:gd name="T81" fmla="*/ 2147483647 h 66"/>
                <a:gd name="T82" fmla="*/ 2147483647 w 77"/>
                <a:gd name="T83" fmla="*/ 2147483647 h 66"/>
                <a:gd name="T84" fmla="*/ 0 w 77"/>
                <a:gd name="T85" fmla="*/ 2147483647 h 6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7"/>
                <a:gd name="T130" fmla="*/ 0 h 66"/>
                <a:gd name="T131" fmla="*/ 77 w 77"/>
                <a:gd name="T132" fmla="*/ 66 h 6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7" h="66">
                  <a:moveTo>
                    <a:pt x="0" y="1"/>
                  </a:moveTo>
                  <a:lnTo>
                    <a:pt x="42" y="0"/>
                  </a:lnTo>
                  <a:lnTo>
                    <a:pt x="41" y="1"/>
                  </a:lnTo>
                  <a:lnTo>
                    <a:pt x="43" y="5"/>
                  </a:lnTo>
                  <a:lnTo>
                    <a:pt x="43" y="8"/>
                  </a:lnTo>
                  <a:lnTo>
                    <a:pt x="44" y="10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7"/>
                  </a:lnTo>
                  <a:lnTo>
                    <a:pt x="40" y="22"/>
                  </a:lnTo>
                  <a:lnTo>
                    <a:pt x="37" y="29"/>
                  </a:lnTo>
                  <a:lnTo>
                    <a:pt x="37" y="34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3" y="36"/>
                  </a:lnTo>
                  <a:lnTo>
                    <a:pt x="64" y="40"/>
                  </a:lnTo>
                  <a:lnTo>
                    <a:pt x="66" y="43"/>
                  </a:lnTo>
                  <a:lnTo>
                    <a:pt x="67" y="46"/>
                  </a:lnTo>
                  <a:lnTo>
                    <a:pt x="63" y="45"/>
                  </a:lnTo>
                  <a:lnTo>
                    <a:pt x="60" y="44"/>
                  </a:lnTo>
                  <a:lnTo>
                    <a:pt x="59" y="43"/>
                  </a:lnTo>
                  <a:lnTo>
                    <a:pt x="58" y="44"/>
                  </a:lnTo>
                  <a:lnTo>
                    <a:pt x="55" y="46"/>
                  </a:lnTo>
                  <a:lnTo>
                    <a:pt x="55" y="48"/>
                  </a:lnTo>
                  <a:lnTo>
                    <a:pt x="56" y="49"/>
                  </a:lnTo>
                  <a:lnTo>
                    <a:pt x="58" y="49"/>
                  </a:lnTo>
                  <a:lnTo>
                    <a:pt x="60" y="49"/>
                  </a:lnTo>
                  <a:lnTo>
                    <a:pt x="62" y="48"/>
                  </a:lnTo>
                  <a:lnTo>
                    <a:pt x="63" y="47"/>
                  </a:lnTo>
                  <a:lnTo>
                    <a:pt x="65" y="47"/>
                  </a:lnTo>
                  <a:lnTo>
                    <a:pt x="66" y="47"/>
                  </a:lnTo>
                  <a:lnTo>
                    <a:pt x="66" y="48"/>
                  </a:lnTo>
                  <a:lnTo>
                    <a:pt x="65" y="48"/>
                  </a:lnTo>
                  <a:lnTo>
                    <a:pt x="64" y="49"/>
                  </a:lnTo>
                  <a:lnTo>
                    <a:pt x="65" y="50"/>
                  </a:lnTo>
                  <a:lnTo>
                    <a:pt x="66" y="51"/>
                  </a:lnTo>
                  <a:lnTo>
                    <a:pt x="67" y="51"/>
                  </a:lnTo>
                  <a:lnTo>
                    <a:pt x="68" y="49"/>
                  </a:lnTo>
                  <a:lnTo>
                    <a:pt x="71" y="47"/>
                  </a:lnTo>
                  <a:lnTo>
                    <a:pt x="72" y="47"/>
                  </a:lnTo>
                  <a:lnTo>
                    <a:pt x="73" y="47"/>
                  </a:lnTo>
                  <a:lnTo>
                    <a:pt x="74" y="48"/>
                  </a:lnTo>
                  <a:lnTo>
                    <a:pt x="73" y="49"/>
                  </a:lnTo>
                  <a:lnTo>
                    <a:pt x="74" y="50"/>
                  </a:lnTo>
                  <a:lnTo>
                    <a:pt x="73" y="51"/>
                  </a:lnTo>
                  <a:lnTo>
                    <a:pt x="72" y="51"/>
                  </a:lnTo>
                  <a:lnTo>
                    <a:pt x="70" y="54"/>
                  </a:lnTo>
                  <a:lnTo>
                    <a:pt x="68" y="56"/>
                  </a:lnTo>
                  <a:lnTo>
                    <a:pt x="68" y="57"/>
                  </a:lnTo>
                  <a:lnTo>
                    <a:pt x="68" y="59"/>
                  </a:lnTo>
                  <a:lnTo>
                    <a:pt x="71" y="60"/>
                  </a:lnTo>
                  <a:lnTo>
                    <a:pt x="76" y="62"/>
                  </a:lnTo>
                  <a:lnTo>
                    <a:pt x="77" y="63"/>
                  </a:lnTo>
                  <a:lnTo>
                    <a:pt x="77" y="65"/>
                  </a:lnTo>
                  <a:lnTo>
                    <a:pt x="76" y="65"/>
                  </a:lnTo>
                  <a:lnTo>
                    <a:pt x="72" y="66"/>
                  </a:lnTo>
                  <a:lnTo>
                    <a:pt x="71" y="63"/>
                  </a:lnTo>
                  <a:lnTo>
                    <a:pt x="69" y="62"/>
                  </a:lnTo>
                  <a:lnTo>
                    <a:pt x="65" y="61"/>
                  </a:lnTo>
                  <a:lnTo>
                    <a:pt x="64" y="59"/>
                  </a:lnTo>
                  <a:lnTo>
                    <a:pt x="63" y="59"/>
                  </a:lnTo>
                  <a:lnTo>
                    <a:pt x="62" y="59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0" y="65"/>
                  </a:lnTo>
                  <a:lnTo>
                    <a:pt x="59" y="65"/>
                  </a:lnTo>
                  <a:lnTo>
                    <a:pt x="58" y="63"/>
                  </a:lnTo>
                  <a:lnTo>
                    <a:pt x="57" y="63"/>
                  </a:lnTo>
                  <a:lnTo>
                    <a:pt x="55" y="63"/>
                  </a:lnTo>
                  <a:lnTo>
                    <a:pt x="54" y="63"/>
                  </a:lnTo>
                  <a:lnTo>
                    <a:pt x="52" y="65"/>
                  </a:lnTo>
                  <a:lnTo>
                    <a:pt x="50" y="65"/>
                  </a:lnTo>
                  <a:lnTo>
                    <a:pt x="49" y="64"/>
                  </a:lnTo>
                  <a:lnTo>
                    <a:pt x="47" y="64"/>
                  </a:lnTo>
                  <a:lnTo>
                    <a:pt x="43" y="60"/>
                  </a:lnTo>
                  <a:lnTo>
                    <a:pt x="41" y="59"/>
                  </a:lnTo>
                  <a:lnTo>
                    <a:pt x="39" y="58"/>
                  </a:lnTo>
                  <a:lnTo>
                    <a:pt x="38" y="57"/>
                  </a:lnTo>
                  <a:lnTo>
                    <a:pt x="37" y="57"/>
                  </a:lnTo>
                  <a:lnTo>
                    <a:pt x="37" y="56"/>
                  </a:lnTo>
                  <a:lnTo>
                    <a:pt x="37" y="55"/>
                  </a:lnTo>
                  <a:lnTo>
                    <a:pt x="36" y="56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4"/>
                  </a:lnTo>
                  <a:lnTo>
                    <a:pt x="30" y="57"/>
                  </a:lnTo>
                  <a:lnTo>
                    <a:pt x="31" y="58"/>
                  </a:lnTo>
                  <a:lnTo>
                    <a:pt x="27" y="59"/>
                  </a:lnTo>
                  <a:lnTo>
                    <a:pt x="19" y="57"/>
                  </a:lnTo>
                  <a:lnTo>
                    <a:pt x="15" y="56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5" y="53"/>
                  </a:lnTo>
                  <a:lnTo>
                    <a:pt x="7" y="49"/>
                  </a:lnTo>
                  <a:lnTo>
                    <a:pt x="6" y="47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6" y="44"/>
                  </a:lnTo>
                  <a:lnTo>
                    <a:pt x="6" y="42"/>
                  </a:lnTo>
                  <a:lnTo>
                    <a:pt x="7" y="41"/>
                  </a:lnTo>
                  <a:lnTo>
                    <a:pt x="8" y="40"/>
                  </a:lnTo>
                  <a:lnTo>
                    <a:pt x="9" y="37"/>
                  </a:lnTo>
                  <a:lnTo>
                    <a:pt x="9" y="35"/>
                  </a:lnTo>
                  <a:lnTo>
                    <a:pt x="8" y="32"/>
                  </a:lnTo>
                  <a:lnTo>
                    <a:pt x="7" y="30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6" y="28"/>
                  </a:lnTo>
                  <a:lnTo>
                    <a:pt x="5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5" y="24"/>
                  </a:lnTo>
                  <a:lnTo>
                    <a:pt x="4" y="21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0" y="1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9" name="Freeform 28" descr="20%"/>
            <p:cNvSpPr>
              <a:spLocks/>
            </p:cNvSpPr>
            <p:nvPr/>
          </p:nvSpPr>
          <p:spPr bwMode="auto">
            <a:xfrm>
              <a:off x="5818188" y="3846513"/>
              <a:ext cx="381000" cy="642937"/>
            </a:xfrm>
            <a:custGeom>
              <a:avLst/>
              <a:gdLst>
                <a:gd name="T0" fmla="*/ 2147483647 w 47"/>
                <a:gd name="T1" fmla="*/ 0 h 83"/>
                <a:gd name="T2" fmla="*/ 2147483647 w 47"/>
                <a:gd name="T3" fmla="*/ 2147483647 h 83"/>
                <a:gd name="T4" fmla="*/ 2147483647 w 47"/>
                <a:gd name="T5" fmla="*/ 2147483647 h 83"/>
                <a:gd name="T6" fmla="*/ 2147483647 w 47"/>
                <a:gd name="T7" fmla="*/ 2147483647 h 83"/>
                <a:gd name="T8" fmla="*/ 2147483647 w 47"/>
                <a:gd name="T9" fmla="*/ 2147483647 h 83"/>
                <a:gd name="T10" fmla="*/ 2147483647 w 47"/>
                <a:gd name="T11" fmla="*/ 2147483647 h 83"/>
                <a:gd name="T12" fmla="*/ 2147483647 w 47"/>
                <a:gd name="T13" fmla="*/ 2147483647 h 83"/>
                <a:gd name="T14" fmla="*/ 2147483647 w 47"/>
                <a:gd name="T15" fmla="*/ 2147483647 h 83"/>
                <a:gd name="T16" fmla="*/ 2147483647 w 47"/>
                <a:gd name="T17" fmla="*/ 2147483647 h 83"/>
                <a:gd name="T18" fmla="*/ 2147483647 w 47"/>
                <a:gd name="T19" fmla="*/ 2147483647 h 83"/>
                <a:gd name="T20" fmla="*/ 2147483647 w 47"/>
                <a:gd name="T21" fmla="*/ 2147483647 h 83"/>
                <a:gd name="T22" fmla="*/ 2147483647 w 47"/>
                <a:gd name="T23" fmla="*/ 2147483647 h 83"/>
                <a:gd name="T24" fmla="*/ 2147483647 w 47"/>
                <a:gd name="T25" fmla="*/ 2147483647 h 83"/>
                <a:gd name="T26" fmla="*/ 2147483647 w 47"/>
                <a:gd name="T27" fmla="*/ 2147483647 h 83"/>
                <a:gd name="T28" fmla="*/ 2147483647 w 47"/>
                <a:gd name="T29" fmla="*/ 2147483647 h 83"/>
                <a:gd name="T30" fmla="*/ 2147483647 w 47"/>
                <a:gd name="T31" fmla="*/ 2147483647 h 83"/>
                <a:gd name="T32" fmla="*/ 2147483647 w 47"/>
                <a:gd name="T33" fmla="*/ 2147483647 h 83"/>
                <a:gd name="T34" fmla="*/ 2147483647 w 47"/>
                <a:gd name="T35" fmla="*/ 2147483647 h 83"/>
                <a:gd name="T36" fmla="*/ 2147483647 w 47"/>
                <a:gd name="T37" fmla="*/ 2147483647 h 83"/>
                <a:gd name="T38" fmla="*/ 2147483647 w 47"/>
                <a:gd name="T39" fmla="*/ 2147483647 h 83"/>
                <a:gd name="T40" fmla="*/ 2147483647 w 47"/>
                <a:gd name="T41" fmla="*/ 2147483647 h 83"/>
                <a:gd name="T42" fmla="*/ 2147483647 w 47"/>
                <a:gd name="T43" fmla="*/ 2147483647 h 83"/>
                <a:gd name="T44" fmla="*/ 2147483647 w 47"/>
                <a:gd name="T45" fmla="*/ 2147483647 h 83"/>
                <a:gd name="T46" fmla="*/ 2147483647 w 47"/>
                <a:gd name="T47" fmla="*/ 2147483647 h 83"/>
                <a:gd name="T48" fmla="*/ 2147483647 w 47"/>
                <a:gd name="T49" fmla="*/ 2147483647 h 83"/>
                <a:gd name="T50" fmla="*/ 2147483647 w 47"/>
                <a:gd name="T51" fmla="*/ 2147483647 h 83"/>
                <a:gd name="T52" fmla="*/ 2147483647 w 47"/>
                <a:gd name="T53" fmla="*/ 2147483647 h 83"/>
                <a:gd name="T54" fmla="*/ 2147483647 w 47"/>
                <a:gd name="T55" fmla="*/ 2147483647 h 83"/>
                <a:gd name="T56" fmla="*/ 2147483647 w 47"/>
                <a:gd name="T57" fmla="*/ 2147483647 h 83"/>
                <a:gd name="T58" fmla="*/ 2147483647 w 47"/>
                <a:gd name="T59" fmla="*/ 2147483647 h 83"/>
                <a:gd name="T60" fmla="*/ 2147483647 w 47"/>
                <a:gd name="T61" fmla="*/ 2147483647 h 83"/>
                <a:gd name="T62" fmla="*/ 2147483647 w 47"/>
                <a:gd name="T63" fmla="*/ 2147483647 h 83"/>
                <a:gd name="T64" fmla="*/ 2147483647 w 47"/>
                <a:gd name="T65" fmla="*/ 2147483647 h 83"/>
                <a:gd name="T66" fmla="*/ 0 w 47"/>
                <a:gd name="T67" fmla="*/ 2147483647 h 83"/>
                <a:gd name="T68" fmla="*/ 0 w 47"/>
                <a:gd name="T69" fmla="*/ 2147483647 h 83"/>
                <a:gd name="T70" fmla="*/ 2147483647 w 47"/>
                <a:gd name="T71" fmla="*/ 2147483647 h 83"/>
                <a:gd name="T72" fmla="*/ 2147483647 w 47"/>
                <a:gd name="T73" fmla="*/ 2147483647 h 83"/>
                <a:gd name="T74" fmla="*/ 2147483647 w 47"/>
                <a:gd name="T75" fmla="*/ 2147483647 h 83"/>
                <a:gd name="T76" fmla="*/ 2147483647 w 47"/>
                <a:gd name="T77" fmla="*/ 2147483647 h 83"/>
                <a:gd name="T78" fmla="*/ 2147483647 w 47"/>
                <a:gd name="T79" fmla="*/ 2147483647 h 83"/>
                <a:gd name="T80" fmla="*/ 2147483647 w 47"/>
                <a:gd name="T81" fmla="*/ 2147483647 h 83"/>
                <a:gd name="T82" fmla="*/ 2147483647 w 47"/>
                <a:gd name="T83" fmla="*/ 2147483647 h 83"/>
                <a:gd name="T84" fmla="*/ 2147483647 w 47"/>
                <a:gd name="T85" fmla="*/ 2147483647 h 83"/>
                <a:gd name="T86" fmla="*/ 2147483647 w 47"/>
                <a:gd name="T87" fmla="*/ 2147483647 h 83"/>
                <a:gd name="T88" fmla="*/ 2147483647 w 47"/>
                <a:gd name="T89" fmla="*/ 2147483647 h 83"/>
                <a:gd name="T90" fmla="*/ 2147483647 w 47"/>
                <a:gd name="T91" fmla="*/ 2147483647 h 83"/>
                <a:gd name="T92" fmla="*/ 2147483647 w 47"/>
                <a:gd name="T93" fmla="*/ 2147483647 h 83"/>
                <a:gd name="T94" fmla="*/ 2147483647 w 47"/>
                <a:gd name="T95" fmla="*/ 2147483647 h 83"/>
                <a:gd name="T96" fmla="*/ 2147483647 w 47"/>
                <a:gd name="T97" fmla="*/ 2147483647 h 83"/>
                <a:gd name="T98" fmla="*/ 2147483647 w 47"/>
                <a:gd name="T99" fmla="*/ 2147483647 h 83"/>
                <a:gd name="T100" fmla="*/ 2147483647 w 47"/>
                <a:gd name="T101" fmla="*/ 2147483647 h 83"/>
                <a:gd name="T102" fmla="*/ 2147483647 w 47"/>
                <a:gd name="T103" fmla="*/ 2147483647 h 83"/>
                <a:gd name="T104" fmla="*/ 2147483647 w 47"/>
                <a:gd name="T105" fmla="*/ 0 h 83"/>
                <a:gd name="T106" fmla="*/ 2147483647 w 47"/>
                <a:gd name="T107" fmla="*/ 0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"/>
                <a:gd name="T163" fmla="*/ 0 h 83"/>
                <a:gd name="T164" fmla="*/ 47 w 47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" h="83">
                  <a:moveTo>
                    <a:pt x="44" y="0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9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4" y="25"/>
                  </a:lnTo>
                  <a:lnTo>
                    <a:pt x="3" y="27"/>
                  </a:lnTo>
                  <a:lnTo>
                    <a:pt x="4" y="30"/>
                  </a:lnTo>
                  <a:lnTo>
                    <a:pt x="5" y="31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4" y="36"/>
                  </a:lnTo>
                  <a:lnTo>
                    <a:pt x="5" y="37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6" y="45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8" y="49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4"/>
                  </a:lnTo>
                  <a:lnTo>
                    <a:pt x="3" y="59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27" y="70"/>
                  </a:lnTo>
                  <a:lnTo>
                    <a:pt x="27" y="71"/>
                  </a:lnTo>
                  <a:lnTo>
                    <a:pt x="26" y="73"/>
                  </a:lnTo>
                  <a:lnTo>
                    <a:pt x="27" y="77"/>
                  </a:lnTo>
                  <a:lnTo>
                    <a:pt x="29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5" y="81"/>
                  </a:lnTo>
                  <a:lnTo>
                    <a:pt x="41" y="79"/>
                  </a:lnTo>
                  <a:lnTo>
                    <a:pt x="43" y="79"/>
                  </a:lnTo>
                  <a:lnTo>
                    <a:pt x="45" y="78"/>
                  </a:lnTo>
                  <a:lnTo>
                    <a:pt x="46" y="79"/>
                  </a:lnTo>
                  <a:lnTo>
                    <a:pt x="47" y="80"/>
                  </a:lnTo>
                  <a:lnTo>
                    <a:pt x="47" y="79"/>
                  </a:lnTo>
                  <a:lnTo>
                    <a:pt x="44" y="54"/>
                  </a:lnTo>
                  <a:lnTo>
                    <a:pt x="44" y="52"/>
                  </a:lnTo>
                  <a:lnTo>
                    <a:pt x="45" y="2"/>
                  </a:lnTo>
                  <a:lnTo>
                    <a:pt x="44" y="0"/>
                  </a:lnTo>
                  <a:close/>
                </a:path>
              </a:pathLst>
            </a:custGeom>
            <a:pattFill prst="pct20">
              <a:fgClr>
                <a:schemeClr val="tx2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0" name="Freeform 29"/>
            <p:cNvSpPr>
              <a:spLocks/>
            </p:cNvSpPr>
            <p:nvPr/>
          </p:nvSpPr>
          <p:spPr bwMode="auto">
            <a:xfrm>
              <a:off x="6878638" y="2732088"/>
              <a:ext cx="639762" cy="395287"/>
            </a:xfrm>
            <a:custGeom>
              <a:avLst/>
              <a:gdLst>
                <a:gd name="T0" fmla="*/ 2147483647 w 79"/>
                <a:gd name="T1" fmla="*/ 2147483647 h 51"/>
                <a:gd name="T2" fmla="*/ 2147483647 w 79"/>
                <a:gd name="T3" fmla="*/ 2147483647 h 51"/>
                <a:gd name="T4" fmla="*/ 2147483647 w 79"/>
                <a:gd name="T5" fmla="*/ 2147483647 h 51"/>
                <a:gd name="T6" fmla="*/ 2147483647 w 79"/>
                <a:gd name="T7" fmla="*/ 2147483647 h 51"/>
                <a:gd name="T8" fmla="*/ 2147483647 w 79"/>
                <a:gd name="T9" fmla="*/ 2147483647 h 51"/>
                <a:gd name="T10" fmla="*/ 2147483647 w 79"/>
                <a:gd name="T11" fmla="*/ 2147483647 h 51"/>
                <a:gd name="T12" fmla="*/ 2147483647 w 79"/>
                <a:gd name="T13" fmla="*/ 2147483647 h 51"/>
                <a:gd name="T14" fmla="*/ 2147483647 w 79"/>
                <a:gd name="T15" fmla="*/ 2147483647 h 51"/>
                <a:gd name="T16" fmla="*/ 2147483647 w 79"/>
                <a:gd name="T17" fmla="*/ 2147483647 h 51"/>
                <a:gd name="T18" fmla="*/ 2147483647 w 79"/>
                <a:gd name="T19" fmla="*/ 2147483647 h 51"/>
                <a:gd name="T20" fmla="*/ 2147483647 w 79"/>
                <a:gd name="T21" fmla="*/ 2147483647 h 51"/>
                <a:gd name="T22" fmla="*/ 2147483647 w 79"/>
                <a:gd name="T23" fmla="*/ 2147483647 h 51"/>
                <a:gd name="T24" fmla="*/ 2147483647 w 79"/>
                <a:gd name="T25" fmla="*/ 2147483647 h 51"/>
                <a:gd name="T26" fmla="*/ 2147483647 w 79"/>
                <a:gd name="T27" fmla="*/ 2147483647 h 51"/>
                <a:gd name="T28" fmla="*/ 2147483647 w 79"/>
                <a:gd name="T29" fmla="*/ 2147483647 h 51"/>
                <a:gd name="T30" fmla="*/ 2147483647 w 79"/>
                <a:gd name="T31" fmla="*/ 2147483647 h 51"/>
                <a:gd name="T32" fmla="*/ 2147483647 w 79"/>
                <a:gd name="T33" fmla="*/ 2147483647 h 51"/>
                <a:gd name="T34" fmla="*/ 2147483647 w 79"/>
                <a:gd name="T35" fmla="*/ 2147483647 h 51"/>
                <a:gd name="T36" fmla="*/ 2147483647 w 79"/>
                <a:gd name="T37" fmla="*/ 2147483647 h 51"/>
                <a:gd name="T38" fmla="*/ 2147483647 w 79"/>
                <a:gd name="T39" fmla="*/ 2147483647 h 51"/>
                <a:gd name="T40" fmla="*/ 2147483647 w 79"/>
                <a:gd name="T41" fmla="*/ 2147483647 h 51"/>
                <a:gd name="T42" fmla="*/ 2147483647 w 79"/>
                <a:gd name="T43" fmla="*/ 2147483647 h 51"/>
                <a:gd name="T44" fmla="*/ 2147483647 w 79"/>
                <a:gd name="T45" fmla="*/ 2147483647 h 51"/>
                <a:gd name="T46" fmla="*/ 2147483647 w 79"/>
                <a:gd name="T47" fmla="*/ 2147483647 h 51"/>
                <a:gd name="T48" fmla="*/ 2147483647 w 79"/>
                <a:gd name="T49" fmla="*/ 2147483647 h 51"/>
                <a:gd name="T50" fmla="*/ 2147483647 w 79"/>
                <a:gd name="T51" fmla="*/ 2147483647 h 51"/>
                <a:gd name="T52" fmla="*/ 2147483647 w 79"/>
                <a:gd name="T53" fmla="*/ 2147483647 h 51"/>
                <a:gd name="T54" fmla="*/ 2147483647 w 79"/>
                <a:gd name="T55" fmla="*/ 2147483647 h 51"/>
                <a:gd name="T56" fmla="*/ 2147483647 w 79"/>
                <a:gd name="T57" fmla="*/ 2147483647 h 51"/>
                <a:gd name="T58" fmla="*/ 2147483647 w 79"/>
                <a:gd name="T59" fmla="*/ 2147483647 h 51"/>
                <a:gd name="T60" fmla="*/ 2147483647 w 79"/>
                <a:gd name="T61" fmla="*/ 2147483647 h 51"/>
                <a:gd name="T62" fmla="*/ 2147483647 w 79"/>
                <a:gd name="T63" fmla="*/ 2147483647 h 51"/>
                <a:gd name="T64" fmla="*/ 2147483647 w 79"/>
                <a:gd name="T65" fmla="*/ 2147483647 h 51"/>
                <a:gd name="T66" fmla="*/ 2147483647 w 79"/>
                <a:gd name="T67" fmla="*/ 2147483647 h 51"/>
                <a:gd name="T68" fmla="*/ 2147483647 w 79"/>
                <a:gd name="T69" fmla="*/ 2147483647 h 51"/>
                <a:gd name="T70" fmla="*/ 2147483647 w 79"/>
                <a:gd name="T71" fmla="*/ 2147483647 h 51"/>
                <a:gd name="T72" fmla="*/ 2147483647 w 79"/>
                <a:gd name="T73" fmla="*/ 2147483647 h 51"/>
                <a:gd name="T74" fmla="*/ 2147483647 w 79"/>
                <a:gd name="T75" fmla="*/ 2147483647 h 51"/>
                <a:gd name="T76" fmla="*/ 2147483647 w 79"/>
                <a:gd name="T77" fmla="*/ 2147483647 h 51"/>
                <a:gd name="T78" fmla="*/ 2147483647 w 79"/>
                <a:gd name="T79" fmla="*/ 2147483647 h 51"/>
                <a:gd name="T80" fmla="*/ 2147483647 w 79"/>
                <a:gd name="T81" fmla="*/ 2147483647 h 51"/>
                <a:gd name="T82" fmla="*/ 2147483647 w 79"/>
                <a:gd name="T83" fmla="*/ 2147483647 h 51"/>
                <a:gd name="T84" fmla="*/ 2147483647 w 79"/>
                <a:gd name="T85" fmla="*/ 2147483647 h 51"/>
                <a:gd name="T86" fmla="*/ 2147483647 w 79"/>
                <a:gd name="T87" fmla="*/ 2147483647 h 51"/>
                <a:gd name="T88" fmla="*/ 2147483647 w 79"/>
                <a:gd name="T89" fmla="*/ 0 h 51"/>
                <a:gd name="T90" fmla="*/ 2147483647 w 79"/>
                <a:gd name="T91" fmla="*/ 2147483647 h 51"/>
                <a:gd name="T92" fmla="*/ 2147483647 w 79"/>
                <a:gd name="T93" fmla="*/ 2147483647 h 51"/>
                <a:gd name="T94" fmla="*/ 2147483647 w 79"/>
                <a:gd name="T95" fmla="*/ 2147483647 h 51"/>
                <a:gd name="T96" fmla="*/ 2147483647 w 79"/>
                <a:gd name="T97" fmla="*/ 2147483647 h 51"/>
                <a:gd name="T98" fmla="*/ 2147483647 w 79"/>
                <a:gd name="T99" fmla="*/ 2147483647 h 51"/>
                <a:gd name="T100" fmla="*/ 2147483647 w 79"/>
                <a:gd name="T101" fmla="*/ 2147483647 h 51"/>
                <a:gd name="T102" fmla="*/ 2147483647 w 79"/>
                <a:gd name="T103" fmla="*/ 2147483647 h 51"/>
                <a:gd name="T104" fmla="*/ 2147483647 w 79"/>
                <a:gd name="T105" fmla="*/ 2147483647 h 51"/>
                <a:gd name="T106" fmla="*/ 0 w 79"/>
                <a:gd name="T107" fmla="*/ 2147483647 h 51"/>
                <a:gd name="T108" fmla="*/ 2147483647 w 79"/>
                <a:gd name="T109" fmla="*/ 2147483647 h 51"/>
                <a:gd name="T110" fmla="*/ 2147483647 w 79"/>
                <a:gd name="T111" fmla="*/ 2147483647 h 51"/>
                <a:gd name="T112" fmla="*/ 2147483647 w 79"/>
                <a:gd name="T113" fmla="*/ 2147483647 h 51"/>
                <a:gd name="T114" fmla="*/ 2147483647 w 79"/>
                <a:gd name="T115" fmla="*/ 214748364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9"/>
                <a:gd name="T175" fmla="*/ 0 h 51"/>
                <a:gd name="T176" fmla="*/ 79 w 79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9" h="51">
                  <a:moveTo>
                    <a:pt x="19" y="49"/>
                  </a:moveTo>
                  <a:lnTo>
                    <a:pt x="55" y="42"/>
                  </a:lnTo>
                  <a:lnTo>
                    <a:pt x="66" y="40"/>
                  </a:lnTo>
                  <a:lnTo>
                    <a:pt x="67" y="40"/>
                  </a:lnTo>
                  <a:lnTo>
                    <a:pt x="67" y="39"/>
                  </a:lnTo>
                  <a:lnTo>
                    <a:pt x="67" y="38"/>
                  </a:lnTo>
                  <a:lnTo>
                    <a:pt x="68" y="37"/>
                  </a:lnTo>
                  <a:lnTo>
                    <a:pt x="70" y="37"/>
                  </a:lnTo>
                  <a:lnTo>
                    <a:pt x="71" y="37"/>
                  </a:lnTo>
                  <a:lnTo>
                    <a:pt x="74" y="35"/>
                  </a:lnTo>
                  <a:lnTo>
                    <a:pt x="74" y="33"/>
                  </a:lnTo>
                  <a:lnTo>
                    <a:pt x="77" y="31"/>
                  </a:lnTo>
                  <a:lnTo>
                    <a:pt x="79" y="30"/>
                  </a:lnTo>
                  <a:lnTo>
                    <a:pt x="79" y="29"/>
                  </a:lnTo>
                  <a:lnTo>
                    <a:pt x="77" y="28"/>
                  </a:lnTo>
                  <a:lnTo>
                    <a:pt x="76" y="27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3" y="26"/>
                  </a:lnTo>
                  <a:lnTo>
                    <a:pt x="73" y="24"/>
                  </a:lnTo>
                  <a:lnTo>
                    <a:pt x="71" y="24"/>
                  </a:lnTo>
                  <a:lnTo>
                    <a:pt x="71" y="23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1" y="18"/>
                  </a:lnTo>
                  <a:lnTo>
                    <a:pt x="70" y="17"/>
                  </a:lnTo>
                  <a:lnTo>
                    <a:pt x="71" y="16"/>
                  </a:lnTo>
                  <a:lnTo>
                    <a:pt x="72" y="15"/>
                  </a:lnTo>
                  <a:lnTo>
                    <a:pt x="73" y="12"/>
                  </a:lnTo>
                  <a:lnTo>
                    <a:pt x="73" y="11"/>
                  </a:lnTo>
                  <a:lnTo>
                    <a:pt x="74" y="10"/>
                  </a:lnTo>
                  <a:lnTo>
                    <a:pt x="74" y="9"/>
                  </a:lnTo>
                  <a:lnTo>
                    <a:pt x="73" y="9"/>
                  </a:lnTo>
                  <a:lnTo>
                    <a:pt x="70" y="8"/>
                  </a:lnTo>
                  <a:lnTo>
                    <a:pt x="69" y="7"/>
                  </a:lnTo>
                  <a:lnTo>
                    <a:pt x="69" y="6"/>
                  </a:lnTo>
                  <a:lnTo>
                    <a:pt x="67" y="3"/>
                  </a:lnTo>
                  <a:lnTo>
                    <a:pt x="66" y="3"/>
                  </a:lnTo>
                  <a:lnTo>
                    <a:pt x="66" y="2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4" y="0"/>
                  </a:lnTo>
                  <a:lnTo>
                    <a:pt x="9" y="11"/>
                  </a:lnTo>
                  <a:lnTo>
                    <a:pt x="8" y="7"/>
                  </a:lnTo>
                  <a:lnTo>
                    <a:pt x="5" y="10"/>
                  </a:lnTo>
                  <a:lnTo>
                    <a:pt x="4" y="9"/>
                  </a:lnTo>
                  <a:lnTo>
                    <a:pt x="3" y="11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4" y="36"/>
                  </a:lnTo>
                  <a:lnTo>
                    <a:pt x="6" y="51"/>
                  </a:lnTo>
                  <a:lnTo>
                    <a:pt x="19" y="49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1" name="Freeform 30"/>
            <p:cNvSpPr>
              <a:spLocks/>
            </p:cNvSpPr>
            <p:nvPr/>
          </p:nvSpPr>
          <p:spPr bwMode="auto">
            <a:xfrm>
              <a:off x="6664325" y="3127375"/>
              <a:ext cx="830263" cy="455613"/>
            </a:xfrm>
            <a:custGeom>
              <a:avLst/>
              <a:gdLst>
                <a:gd name="T0" fmla="*/ 2147483647 w 102"/>
                <a:gd name="T1" fmla="*/ 2147483647 h 59"/>
                <a:gd name="T2" fmla="*/ 2147483647 w 102"/>
                <a:gd name="T3" fmla="*/ 2147483647 h 59"/>
                <a:gd name="T4" fmla="*/ 2147483647 w 102"/>
                <a:gd name="T5" fmla="*/ 2147483647 h 59"/>
                <a:gd name="T6" fmla="*/ 2147483647 w 102"/>
                <a:gd name="T7" fmla="*/ 2147483647 h 59"/>
                <a:gd name="T8" fmla="*/ 2147483647 w 102"/>
                <a:gd name="T9" fmla="*/ 2147483647 h 59"/>
                <a:gd name="T10" fmla="*/ 2147483647 w 102"/>
                <a:gd name="T11" fmla="*/ 2147483647 h 59"/>
                <a:gd name="T12" fmla="*/ 2147483647 w 102"/>
                <a:gd name="T13" fmla="*/ 2147483647 h 59"/>
                <a:gd name="T14" fmla="*/ 2147483647 w 102"/>
                <a:gd name="T15" fmla="*/ 2147483647 h 59"/>
                <a:gd name="T16" fmla="*/ 2147483647 w 102"/>
                <a:gd name="T17" fmla="*/ 2147483647 h 59"/>
                <a:gd name="T18" fmla="*/ 2147483647 w 102"/>
                <a:gd name="T19" fmla="*/ 2147483647 h 59"/>
                <a:gd name="T20" fmla="*/ 2147483647 w 102"/>
                <a:gd name="T21" fmla="*/ 2147483647 h 59"/>
                <a:gd name="T22" fmla="*/ 2147483647 w 102"/>
                <a:gd name="T23" fmla="*/ 2147483647 h 59"/>
                <a:gd name="T24" fmla="*/ 2147483647 w 102"/>
                <a:gd name="T25" fmla="*/ 2147483647 h 59"/>
                <a:gd name="T26" fmla="*/ 2147483647 w 102"/>
                <a:gd name="T27" fmla="*/ 2147483647 h 59"/>
                <a:gd name="T28" fmla="*/ 2147483647 w 102"/>
                <a:gd name="T29" fmla="*/ 2147483647 h 59"/>
                <a:gd name="T30" fmla="*/ 2147483647 w 102"/>
                <a:gd name="T31" fmla="*/ 2147483647 h 59"/>
                <a:gd name="T32" fmla="*/ 2147483647 w 102"/>
                <a:gd name="T33" fmla="*/ 2147483647 h 59"/>
                <a:gd name="T34" fmla="*/ 2147483647 w 102"/>
                <a:gd name="T35" fmla="*/ 2147483647 h 59"/>
                <a:gd name="T36" fmla="*/ 2147483647 w 102"/>
                <a:gd name="T37" fmla="*/ 2147483647 h 59"/>
                <a:gd name="T38" fmla="*/ 2147483647 w 102"/>
                <a:gd name="T39" fmla="*/ 2147483647 h 59"/>
                <a:gd name="T40" fmla="*/ 2147483647 w 102"/>
                <a:gd name="T41" fmla="*/ 2147483647 h 59"/>
                <a:gd name="T42" fmla="*/ 2147483647 w 102"/>
                <a:gd name="T43" fmla="*/ 2147483647 h 59"/>
                <a:gd name="T44" fmla="*/ 2147483647 w 102"/>
                <a:gd name="T45" fmla="*/ 2147483647 h 59"/>
                <a:gd name="T46" fmla="*/ 2147483647 w 102"/>
                <a:gd name="T47" fmla="*/ 2147483647 h 59"/>
                <a:gd name="T48" fmla="*/ 2147483647 w 102"/>
                <a:gd name="T49" fmla="*/ 2147483647 h 59"/>
                <a:gd name="T50" fmla="*/ 2147483647 w 102"/>
                <a:gd name="T51" fmla="*/ 2147483647 h 59"/>
                <a:gd name="T52" fmla="*/ 2147483647 w 102"/>
                <a:gd name="T53" fmla="*/ 2147483647 h 59"/>
                <a:gd name="T54" fmla="*/ 2147483647 w 102"/>
                <a:gd name="T55" fmla="*/ 2147483647 h 59"/>
                <a:gd name="T56" fmla="*/ 2147483647 w 102"/>
                <a:gd name="T57" fmla="*/ 2147483647 h 59"/>
                <a:gd name="T58" fmla="*/ 2147483647 w 102"/>
                <a:gd name="T59" fmla="*/ 2147483647 h 59"/>
                <a:gd name="T60" fmla="*/ 2147483647 w 102"/>
                <a:gd name="T61" fmla="*/ 2147483647 h 59"/>
                <a:gd name="T62" fmla="*/ 2147483647 w 102"/>
                <a:gd name="T63" fmla="*/ 2147483647 h 59"/>
                <a:gd name="T64" fmla="*/ 2147483647 w 102"/>
                <a:gd name="T65" fmla="*/ 2147483647 h 59"/>
                <a:gd name="T66" fmla="*/ 2147483647 w 102"/>
                <a:gd name="T67" fmla="*/ 2147483647 h 59"/>
                <a:gd name="T68" fmla="*/ 2147483647 w 102"/>
                <a:gd name="T69" fmla="*/ 2147483647 h 59"/>
                <a:gd name="T70" fmla="*/ 2147483647 w 102"/>
                <a:gd name="T71" fmla="*/ 2147483647 h 59"/>
                <a:gd name="T72" fmla="*/ 2147483647 w 102"/>
                <a:gd name="T73" fmla="*/ 2147483647 h 59"/>
                <a:gd name="T74" fmla="*/ 2147483647 w 102"/>
                <a:gd name="T75" fmla="*/ 2147483647 h 59"/>
                <a:gd name="T76" fmla="*/ 2147483647 w 102"/>
                <a:gd name="T77" fmla="*/ 2147483647 h 59"/>
                <a:gd name="T78" fmla="*/ 2147483647 w 102"/>
                <a:gd name="T79" fmla="*/ 2147483647 h 59"/>
                <a:gd name="T80" fmla="*/ 2147483647 w 102"/>
                <a:gd name="T81" fmla="*/ 2147483647 h 59"/>
                <a:gd name="T82" fmla="*/ 2147483647 w 102"/>
                <a:gd name="T83" fmla="*/ 2147483647 h 59"/>
                <a:gd name="T84" fmla="*/ 2147483647 w 102"/>
                <a:gd name="T85" fmla="*/ 2147483647 h 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59"/>
                <a:gd name="T131" fmla="*/ 102 w 102"/>
                <a:gd name="T132" fmla="*/ 59 h 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59">
                  <a:moveTo>
                    <a:pt x="101" y="43"/>
                  </a:moveTo>
                  <a:lnTo>
                    <a:pt x="67" y="50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6" y="56"/>
                  </a:lnTo>
                  <a:lnTo>
                    <a:pt x="26" y="55"/>
                  </a:lnTo>
                  <a:lnTo>
                    <a:pt x="22" y="56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0" y="49"/>
                  </a:lnTo>
                  <a:lnTo>
                    <a:pt x="12" y="47"/>
                  </a:lnTo>
                  <a:lnTo>
                    <a:pt x="19" y="41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21" y="44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3"/>
                  </a:lnTo>
                  <a:lnTo>
                    <a:pt x="30" y="44"/>
                  </a:lnTo>
                  <a:lnTo>
                    <a:pt x="31" y="43"/>
                  </a:lnTo>
                  <a:lnTo>
                    <a:pt x="34" y="42"/>
                  </a:lnTo>
                  <a:lnTo>
                    <a:pt x="35" y="40"/>
                  </a:lnTo>
                  <a:lnTo>
                    <a:pt x="36" y="41"/>
                  </a:lnTo>
                  <a:lnTo>
                    <a:pt x="39" y="38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4" y="28"/>
                  </a:lnTo>
                  <a:lnTo>
                    <a:pt x="47" y="17"/>
                  </a:lnTo>
                  <a:lnTo>
                    <a:pt x="49" y="18"/>
                  </a:lnTo>
                  <a:lnTo>
                    <a:pt x="49" y="19"/>
                  </a:lnTo>
                  <a:lnTo>
                    <a:pt x="50" y="20"/>
                  </a:lnTo>
                  <a:lnTo>
                    <a:pt x="52" y="19"/>
                  </a:lnTo>
                  <a:lnTo>
                    <a:pt x="53" y="17"/>
                  </a:lnTo>
                  <a:lnTo>
                    <a:pt x="54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1" y="5"/>
                  </a:lnTo>
                  <a:lnTo>
                    <a:pt x="61" y="4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70" y="1"/>
                  </a:lnTo>
                  <a:lnTo>
                    <a:pt x="71" y="1"/>
                  </a:lnTo>
                  <a:lnTo>
                    <a:pt x="72" y="1"/>
                  </a:lnTo>
                  <a:lnTo>
                    <a:pt x="73" y="2"/>
                  </a:lnTo>
                  <a:lnTo>
                    <a:pt x="72" y="3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9" y="6"/>
                  </a:lnTo>
                  <a:lnTo>
                    <a:pt x="80" y="8"/>
                  </a:lnTo>
                  <a:lnTo>
                    <a:pt x="78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90" y="20"/>
                  </a:lnTo>
                  <a:lnTo>
                    <a:pt x="93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3"/>
                  </a:lnTo>
                  <a:lnTo>
                    <a:pt x="93" y="25"/>
                  </a:lnTo>
                  <a:lnTo>
                    <a:pt x="92" y="26"/>
                  </a:lnTo>
                  <a:lnTo>
                    <a:pt x="94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31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3" y="32"/>
                  </a:lnTo>
                  <a:lnTo>
                    <a:pt x="92" y="32"/>
                  </a:lnTo>
                  <a:lnTo>
                    <a:pt x="93" y="33"/>
                  </a:lnTo>
                  <a:lnTo>
                    <a:pt x="94" y="33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7"/>
                  </a:lnTo>
                  <a:lnTo>
                    <a:pt x="94" y="38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9" y="36"/>
                  </a:lnTo>
                  <a:lnTo>
                    <a:pt x="100" y="36"/>
                  </a:lnTo>
                  <a:lnTo>
                    <a:pt x="101" y="37"/>
                  </a:lnTo>
                  <a:lnTo>
                    <a:pt x="102" y="41"/>
                  </a:lnTo>
                  <a:lnTo>
                    <a:pt x="101" y="42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2" name="Freeform 31"/>
            <p:cNvSpPr>
              <a:spLocks/>
            </p:cNvSpPr>
            <p:nvPr/>
          </p:nvSpPr>
          <p:spPr bwMode="auto">
            <a:xfrm>
              <a:off x="4457700" y="2794000"/>
              <a:ext cx="906463" cy="425450"/>
            </a:xfrm>
            <a:custGeom>
              <a:avLst/>
              <a:gdLst>
                <a:gd name="T0" fmla="*/ 0 w 111"/>
                <a:gd name="T1" fmla="*/ 2147483647 h 55"/>
                <a:gd name="T2" fmla="*/ 2147483647 w 111"/>
                <a:gd name="T3" fmla="*/ 0 h 55"/>
                <a:gd name="T4" fmla="*/ 2147483647 w 111"/>
                <a:gd name="T5" fmla="*/ 2147483647 h 55"/>
                <a:gd name="T6" fmla="*/ 2147483647 w 111"/>
                <a:gd name="T7" fmla="*/ 2147483647 h 55"/>
                <a:gd name="T8" fmla="*/ 2147483647 w 111"/>
                <a:gd name="T9" fmla="*/ 2147483647 h 55"/>
                <a:gd name="T10" fmla="*/ 2147483647 w 111"/>
                <a:gd name="T11" fmla="*/ 2147483647 h 55"/>
                <a:gd name="T12" fmla="*/ 2147483647 w 111"/>
                <a:gd name="T13" fmla="*/ 2147483647 h 55"/>
                <a:gd name="T14" fmla="*/ 2147483647 w 111"/>
                <a:gd name="T15" fmla="*/ 2147483647 h 55"/>
                <a:gd name="T16" fmla="*/ 2147483647 w 111"/>
                <a:gd name="T17" fmla="*/ 2147483647 h 55"/>
                <a:gd name="T18" fmla="*/ 2147483647 w 111"/>
                <a:gd name="T19" fmla="*/ 2147483647 h 55"/>
                <a:gd name="T20" fmla="*/ 2147483647 w 111"/>
                <a:gd name="T21" fmla="*/ 2147483647 h 55"/>
                <a:gd name="T22" fmla="*/ 2147483647 w 111"/>
                <a:gd name="T23" fmla="*/ 2147483647 h 55"/>
                <a:gd name="T24" fmla="*/ 2147483647 w 111"/>
                <a:gd name="T25" fmla="*/ 2147483647 h 55"/>
                <a:gd name="T26" fmla="*/ 2147483647 w 111"/>
                <a:gd name="T27" fmla="*/ 2147483647 h 55"/>
                <a:gd name="T28" fmla="*/ 2147483647 w 111"/>
                <a:gd name="T29" fmla="*/ 2147483647 h 55"/>
                <a:gd name="T30" fmla="*/ 2147483647 w 111"/>
                <a:gd name="T31" fmla="*/ 2147483647 h 55"/>
                <a:gd name="T32" fmla="*/ 2147483647 w 111"/>
                <a:gd name="T33" fmla="*/ 2147483647 h 55"/>
                <a:gd name="T34" fmla="*/ 2147483647 w 111"/>
                <a:gd name="T35" fmla="*/ 2147483647 h 55"/>
                <a:gd name="T36" fmla="*/ 2147483647 w 111"/>
                <a:gd name="T37" fmla="*/ 2147483647 h 55"/>
                <a:gd name="T38" fmla="*/ 2147483647 w 111"/>
                <a:gd name="T39" fmla="*/ 2147483647 h 55"/>
                <a:gd name="T40" fmla="*/ 2147483647 w 111"/>
                <a:gd name="T41" fmla="*/ 2147483647 h 55"/>
                <a:gd name="T42" fmla="*/ 2147483647 w 111"/>
                <a:gd name="T43" fmla="*/ 2147483647 h 55"/>
                <a:gd name="T44" fmla="*/ 2147483647 w 111"/>
                <a:gd name="T45" fmla="*/ 2147483647 h 55"/>
                <a:gd name="T46" fmla="*/ 2147483647 w 111"/>
                <a:gd name="T47" fmla="*/ 2147483647 h 55"/>
                <a:gd name="T48" fmla="*/ 2147483647 w 111"/>
                <a:gd name="T49" fmla="*/ 2147483647 h 55"/>
                <a:gd name="T50" fmla="*/ 2147483647 w 111"/>
                <a:gd name="T51" fmla="*/ 2147483647 h 55"/>
                <a:gd name="T52" fmla="*/ 2147483647 w 111"/>
                <a:gd name="T53" fmla="*/ 2147483647 h 55"/>
                <a:gd name="T54" fmla="*/ 2147483647 w 111"/>
                <a:gd name="T55" fmla="*/ 2147483647 h 55"/>
                <a:gd name="T56" fmla="*/ 2147483647 w 111"/>
                <a:gd name="T57" fmla="*/ 2147483647 h 55"/>
                <a:gd name="T58" fmla="*/ 2147483647 w 111"/>
                <a:gd name="T59" fmla="*/ 2147483647 h 55"/>
                <a:gd name="T60" fmla="*/ 2147483647 w 111"/>
                <a:gd name="T61" fmla="*/ 2147483647 h 55"/>
                <a:gd name="T62" fmla="*/ 2147483647 w 111"/>
                <a:gd name="T63" fmla="*/ 2147483647 h 55"/>
                <a:gd name="T64" fmla="*/ 2147483647 w 111"/>
                <a:gd name="T65" fmla="*/ 2147483647 h 55"/>
                <a:gd name="T66" fmla="*/ 2147483647 w 111"/>
                <a:gd name="T67" fmla="*/ 2147483647 h 55"/>
                <a:gd name="T68" fmla="*/ 2147483647 w 111"/>
                <a:gd name="T69" fmla="*/ 2147483647 h 55"/>
                <a:gd name="T70" fmla="*/ 2147483647 w 111"/>
                <a:gd name="T71" fmla="*/ 2147483647 h 55"/>
                <a:gd name="T72" fmla="*/ 2147483647 w 111"/>
                <a:gd name="T73" fmla="*/ 2147483647 h 55"/>
                <a:gd name="T74" fmla="*/ 2147483647 w 111"/>
                <a:gd name="T75" fmla="*/ 2147483647 h 55"/>
                <a:gd name="T76" fmla="*/ 2147483647 w 111"/>
                <a:gd name="T77" fmla="*/ 2147483647 h 55"/>
                <a:gd name="T78" fmla="*/ 2147483647 w 111"/>
                <a:gd name="T79" fmla="*/ 2147483647 h 55"/>
                <a:gd name="T80" fmla="*/ 2147483647 w 111"/>
                <a:gd name="T81" fmla="*/ 2147483647 h 55"/>
                <a:gd name="T82" fmla="*/ 2147483647 w 111"/>
                <a:gd name="T83" fmla="*/ 2147483647 h 55"/>
                <a:gd name="T84" fmla="*/ 2147483647 w 111"/>
                <a:gd name="T85" fmla="*/ 2147483647 h 55"/>
                <a:gd name="T86" fmla="*/ 2147483647 w 111"/>
                <a:gd name="T87" fmla="*/ 2147483647 h 55"/>
                <a:gd name="T88" fmla="*/ 2147483647 w 111"/>
                <a:gd name="T89" fmla="*/ 2147483647 h 55"/>
                <a:gd name="T90" fmla="*/ 0 w 111"/>
                <a:gd name="T91" fmla="*/ 2147483647 h 55"/>
                <a:gd name="T92" fmla="*/ 0 w 111"/>
                <a:gd name="T93" fmla="*/ 2147483647 h 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1"/>
                <a:gd name="T142" fmla="*/ 0 h 55"/>
                <a:gd name="T143" fmla="*/ 111 w 111"/>
                <a:gd name="T144" fmla="*/ 55 h 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1" h="55">
                  <a:moveTo>
                    <a:pt x="0" y="34"/>
                  </a:moveTo>
                  <a:lnTo>
                    <a:pt x="3" y="0"/>
                  </a:lnTo>
                  <a:lnTo>
                    <a:pt x="72" y="3"/>
                  </a:lnTo>
                  <a:lnTo>
                    <a:pt x="74" y="6"/>
                  </a:lnTo>
                  <a:lnTo>
                    <a:pt x="76" y="6"/>
                  </a:lnTo>
                  <a:lnTo>
                    <a:pt x="78" y="5"/>
                  </a:lnTo>
                  <a:lnTo>
                    <a:pt x="79" y="6"/>
                  </a:lnTo>
                  <a:lnTo>
                    <a:pt x="80" y="9"/>
                  </a:lnTo>
                  <a:lnTo>
                    <a:pt x="82" y="9"/>
                  </a:lnTo>
                  <a:lnTo>
                    <a:pt x="83" y="9"/>
                  </a:lnTo>
                  <a:lnTo>
                    <a:pt x="85" y="7"/>
                  </a:lnTo>
                  <a:lnTo>
                    <a:pt x="87" y="7"/>
                  </a:lnTo>
                  <a:lnTo>
                    <a:pt x="89" y="8"/>
                  </a:lnTo>
                  <a:lnTo>
                    <a:pt x="94" y="11"/>
                  </a:lnTo>
                  <a:lnTo>
                    <a:pt x="97" y="13"/>
                  </a:lnTo>
                  <a:lnTo>
                    <a:pt x="97" y="15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98" y="19"/>
                  </a:lnTo>
                  <a:lnTo>
                    <a:pt x="99" y="21"/>
                  </a:lnTo>
                  <a:lnTo>
                    <a:pt x="100" y="24"/>
                  </a:lnTo>
                  <a:lnTo>
                    <a:pt x="101" y="25"/>
                  </a:lnTo>
                  <a:lnTo>
                    <a:pt x="101" y="26"/>
                  </a:lnTo>
                  <a:lnTo>
                    <a:pt x="101" y="28"/>
                  </a:lnTo>
                  <a:lnTo>
                    <a:pt x="103" y="29"/>
                  </a:lnTo>
                  <a:lnTo>
                    <a:pt x="104" y="30"/>
                  </a:lnTo>
                  <a:lnTo>
                    <a:pt x="103" y="32"/>
                  </a:lnTo>
                  <a:lnTo>
                    <a:pt x="103" y="34"/>
                  </a:lnTo>
                  <a:lnTo>
                    <a:pt x="105" y="35"/>
                  </a:lnTo>
                  <a:lnTo>
                    <a:pt x="105" y="37"/>
                  </a:lnTo>
                  <a:lnTo>
                    <a:pt x="104" y="38"/>
                  </a:lnTo>
                  <a:lnTo>
                    <a:pt x="105" y="39"/>
                  </a:lnTo>
                  <a:lnTo>
                    <a:pt x="106" y="41"/>
                  </a:lnTo>
                  <a:lnTo>
                    <a:pt x="105" y="42"/>
                  </a:lnTo>
                  <a:lnTo>
                    <a:pt x="106" y="44"/>
                  </a:lnTo>
                  <a:lnTo>
                    <a:pt x="106" y="45"/>
                  </a:lnTo>
                  <a:lnTo>
                    <a:pt x="107" y="46"/>
                  </a:lnTo>
                  <a:lnTo>
                    <a:pt x="108" y="48"/>
                  </a:lnTo>
                  <a:lnTo>
                    <a:pt x="109" y="50"/>
                  </a:lnTo>
                  <a:lnTo>
                    <a:pt x="111" y="52"/>
                  </a:lnTo>
                  <a:lnTo>
                    <a:pt x="111" y="53"/>
                  </a:lnTo>
                  <a:lnTo>
                    <a:pt x="111" y="54"/>
                  </a:lnTo>
                  <a:lnTo>
                    <a:pt x="111" y="55"/>
                  </a:lnTo>
                  <a:lnTo>
                    <a:pt x="25" y="53"/>
                  </a:lnTo>
                  <a:lnTo>
                    <a:pt x="26" y="3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3" name="Freeform 32"/>
            <p:cNvSpPr>
              <a:spLocks/>
            </p:cNvSpPr>
            <p:nvPr/>
          </p:nvSpPr>
          <p:spPr bwMode="auto">
            <a:xfrm>
              <a:off x="4522788" y="3590925"/>
              <a:ext cx="944562" cy="465138"/>
            </a:xfrm>
            <a:custGeom>
              <a:avLst/>
              <a:gdLst>
                <a:gd name="T0" fmla="*/ 2147483647 w 116"/>
                <a:gd name="T1" fmla="*/ 2147483647 h 60"/>
                <a:gd name="T2" fmla="*/ 0 w 116"/>
                <a:gd name="T3" fmla="*/ 2147483647 h 60"/>
                <a:gd name="T4" fmla="*/ 2147483647 w 116"/>
                <a:gd name="T5" fmla="*/ 2147483647 h 60"/>
                <a:gd name="T6" fmla="*/ 2147483647 w 116"/>
                <a:gd name="T7" fmla="*/ 2147483647 h 60"/>
                <a:gd name="T8" fmla="*/ 2147483647 w 116"/>
                <a:gd name="T9" fmla="*/ 2147483647 h 60"/>
                <a:gd name="T10" fmla="*/ 2147483647 w 116"/>
                <a:gd name="T11" fmla="*/ 2147483647 h 60"/>
                <a:gd name="T12" fmla="*/ 2147483647 w 116"/>
                <a:gd name="T13" fmla="*/ 2147483647 h 60"/>
                <a:gd name="T14" fmla="*/ 2147483647 w 116"/>
                <a:gd name="T15" fmla="*/ 2147483647 h 60"/>
                <a:gd name="T16" fmla="*/ 2147483647 w 116"/>
                <a:gd name="T17" fmla="*/ 2147483647 h 60"/>
                <a:gd name="T18" fmla="*/ 2147483647 w 116"/>
                <a:gd name="T19" fmla="*/ 2147483647 h 60"/>
                <a:gd name="T20" fmla="*/ 2147483647 w 116"/>
                <a:gd name="T21" fmla="*/ 2147483647 h 60"/>
                <a:gd name="T22" fmla="*/ 2147483647 w 116"/>
                <a:gd name="T23" fmla="*/ 2147483647 h 60"/>
                <a:gd name="T24" fmla="*/ 2147483647 w 116"/>
                <a:gd name="T25" fmla="*/ 2147483647 h 60"/>
                <a:gd name="T26" fmla="*/ 2147483647 w 116"/>
                <a:gd name="T27" fmla="*/ 2147483647 h 60"/>
                <a:gd name="T28" fmla="*/ 2147483647 w 116"/>
                <a:gd name="T29" fmla="*/ 2147483647 h 60"/>
                <a:gd name="T30" fmla="*/ 2147483647 w 116"/>
                <a:gd name="T31" fmla="*/ 2147483647 h 60"/>
                <a:gd name="T32" fmla="*/ 2147483647 w 116"/>
                <a:gd name="T33" fmla="*/ 2147483647 h 60"/>
                <a:gd name="T34" fmla="*/ 2147483647 w 116"/>
                <a:gd name="T35" fmla="*/ 2147483647 h 60"/>
                <a:gd name="T36" fmla="*/ 2147483647 w 116"/>
                <a:gd name="T37" fmla="*/ 2147483647 h 60"/>
                <a:gd name="T38" fmla="*/ 2147483647 w 116"/>
                <a:gd name="T39" fmla="*/ 2147483647 h 60"/>
                <a:gd name="T40" fmla="*/ 2147483647 w 116"/>
                <a:gd name="T41" fmla="*/ 2147483647 h 60"/>
                <a:gd name="T42" fmla="*/ 2147483647 w 116"/>
                <a:gd name="T43" fmla="*/ 2147483647 h 60"/>
                <a:gd name="T44" fmla="*/ 2147483647 w 116"/>
                <a:gd name="T45" fmla="*/ 2147483647 h 60"/>
                <a:gd name="T46" fmla="*/ 2147483647 w 116"/>
                <a:gd name="T47" fmla="*/ 2147483647 h 60"/>
                <a:gd name="T48" fmla="*/ 2147483647 w 116"/>
                <a:gd name="T49" fmla="*/ 2147483647 h 60"/>
                <a:gd name="T50" fmla="*/ 2147483647 w 116"/>
                <a:gd name="T51" fmla="*/ 2147483647 h 60"/>
                <a:gd name="T52" fmla="*/ 2147483647 w 116"/>
                <a:gd name="T53" fmla="*/ 2147483647 h 60"/>
                <a:gd name="T54" fmla="*/ 2147483647 w 116"/>
                <a:gd name="T55" fmla="*/ 2147483647 h 60"/>
                <a:gd name="T56" fmla="*/ 2147483647 w 116"/>
                <a:gd name="T57" fmla="*/ 2147483647 h 60"/>
                <a:gd name="T58" fmla="*/ 2147483647 w 116"/>
                <a:gd name="T59" fmla="*/ 2147483647 h 60"/>
                <a:gd name="T60" fmla="*/ 2147483647 w 116"/>
                <a:gd name="T61" fmla="*/ 2147483647 h 60"/>
                <a:gd name="T62" fmla="*/ 2147483647 w 116"/>
                <a:gd name="T63" fmla="*/ 2147483647 h 60"/>
                <a:gd name="T64" fmla="*/ 2147483647 w 116"/>
                <a:gd name="T65" fmla="*/ 2147483647 h 60"/>
                <a:gd name="T66" fmla="*/ 2147483647 w 116"/>
                <a:gd name="T67" fmla="*/ 2147483647 h 60"/>
                <a:gd name="T68" fmla="*/ 2147483647 w 116"/>
                <a:gd name="T69" fmla="*/ 2147483647 h 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6"/>
                <a:gd name="T106" fmla="*/ 0 h 60"/>
                <a:gd name="T107" fmla="*/ 116 w 116"/>
                <a:gd name="T108" fmla="*/ 60 h 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6" h="60">
                  <a:moveTo>
                    <a:pt x="114" y="3"/>
                  </a:moveTo>
                  <a:lnTo>
                    <a:pt x="14" y="1"/>
                  </a:lnTo>
                  <a:lnTo>
                    <a:pt x="1" y="0"/>
                  </a:lnTo>
                  <a:lnTo>
                    <a:pt x="0" y="9"/>
                  </a:lnTo>
                  <a:lnTo>
                    <a:pt x="41" y="11"/>
                  </a:lnTo>
                  <a:lnTo>
                    <a:pt x="40" y="44"/>
                  </a:lnTo>
                  <a:lnTo>
                    <a:pt x="41" y="44"/>
                  </a:lnTo>
                  <a:lnTo>
                    <a:pt x="42" y="45"/>
                  </a:lnTo>
                  <a:lnTo>
                    <a:pt x="44" y="47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8" y="47"/>
                  </a:lnTo>
                  <a:lnTo>
                    <a:pt x="50" y="48"/>
                  </a:lnTo>
                  <a:lnTo>
                    <a:pt x="50" y="49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5" y="51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9" y="51"/>
                  </a:lnTo>
                  <a:lnTo>
                    <a:pt x="59" y="53"/>
                  </a:lnTo>
                  <a:lnTo>
                    <a:pt x="61" y="53"/>
                  </a:lnTo>
                  <a:lnTo>
                    <a:pt x="62" y="52"/>
                  </a:lnTo>
                  <a:lnTo>
                    <a:pt x="65" y="53"/>
                  </a:lnTo>
                  <a:lnTo>
                    <a:pt x="66" y="53"/>
                  </a:lnTo>
                  <a:lnTo>
                    <a:pt x="67" y="55"/>
                  </a:lnTo>
                  <a:lnTo>
                    <a:pt x="68" y="55"/>
                  </a:lnTo>
                  <a:lnTo>
                    <a:pt x="68" y="57"/>
                  </a:lnTo>
                  <a:lnTo>
                    <a:pt x="70" y="57"/>
                  </a:lnTo>
                  <a:lnTo>
                    <a:pt x="71" y="56"/>
                  </a:lnTo>
                  <a:lnTo>
                    <a:pt x="72" y="55"/>
                  </a:lnTo>
                  <a:lnTo>
                    <a:pt x="75" y="58"/>
                  </a:lnTo>
                  <a:lnTo>
                    <a:pt x="76" y="58"/>
                  </a:lnTo>
                  <a:lnTo>
                    <a:pt x="77" y="57"/>
                  </a:lnTo>
                  <a:lnTo>
                    <a:pt x="78" y="57"/>
                  </a:lnTo>
                  <a:lnTo>
                    <a:pt x="79" y="57"/>
                  </a:lnTo>
                  <a:lnTo>
                    <a:pt x="78" y="59"/>
                  </a:lnTo>
                  <a:lnTo>
                    <a:pt x="79" y="60"/>
                  </a:lnTo>
                  <a:lnTo>
                    <a:pt x="80" y="59"/>
                  </a:lnTo>
                  <a:lnTo>
                    <a:pt x="80" y="58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8" y="58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3" y="58"/>
                  </a:lnTo>
                  <a:lnTo>
                    <a:pt x="96" y="57"/>
                  </a:lnTo>
                  <a:lnTo>
                    <a:pt x="99" y="56"/>
                  </a:lnTo>
                  <a:lnTo>
                    <a:pt x="100" y="56"/>
                  </a:lnTo>
                  <a:lnTo>
                    <a:pt x="101" y="56"/>
                  </a:lnTo>
                  <a:lnTo>
                    <a:pt x="104" y="57"/>
                  </a:lnTo>
                  <a:lnTo>
                    <a:pt x="106" y="56"/>
                  </a:lnTo>
                  <a:lnTo>
                    <a:pt x="107" y="56"/>
                  </a:lnTo>
                  <a:lnTo>
                    <a:pt x="113" y="59"/>
                  </a:lnTo>
                  <a:lnTo>
                    <a:pt x="114" y="60"/>
                  </a:lnTo>
                  <a:lnTo>
                    <a:pt x="115" y="60"/>
                  </a:lnTo>
                  <a:lnTo>
                    <a:pt x="116" y="60"/>
                  </a:lnTo>
                  <a:lnTo>
                    <a:pt x="116" y="31"/>
                  </a:lnTo>
                  <a:lnTo>
                    <a:pt x="114" y="12"/>
                  </a:lnTo>
                  <a:lnTo>
                    <a:pt x="114" y="3"/>
                  </a:lnTo>
                  <a:close/>
                </a:path>
              </a:pathLst>
            </a:custGeom>
            <a:pattFill prst="pct75">
              <a:fgClr>
                <a:srgbClr val="AA1202"/>
              </a:fgClr>
              <a:bgClr>
                <a:schemeClr val="tx1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4" name="Freeform 33" descr="20%"/>
            <p:cNvSpPr>
              <a:spLocks/>
            </p:cNvSpPr>
            <p:nvPr/>
          </p:nvSpPr>
          <p:spPr bwMode="auto">
            <a:xfrm>
              <a:off x="5322888" y="3127375"/>
              <a:ext cx="730250" cy="603250"/>
            </a:xfrm>
            <a:custGeom>
              <a:avLst/>
              <a:gdLst>
                <a:gd name="T0" fmla="*/ 2147483647 w 90"/>
                <a:gd name="T1" fmla="*/ 2147483647 h 78"/>
                <a:gd name="T2" fmla="*/ 2147483647 w 90"/>
                <a:gd name="T3" fmla="*/ 2147483647 h 78"/>
                <a:gd name="T4" fmla="*/ 2147483647 w 90"/>
                <a:gd name="T5" fmla="*/ 2147483647 h 78"/>
                <a:gd name="T6" fmla="*/ 2147483647 w 90"/>
                <a:gd name="T7" fmla="*/ 2147483647 h 78"/>
                <a:gd name="T8" fmla="*/ 2147483647 w 90"/>
                <a:gd name="T9" fmla="*/ 2147483647 h 78"/>
                <a:gd name="T10" fmla="*/ 2147483647 w 90"/>
                <a:gd name="T11" fmla="*/ 2147483647 h 78"/>
                <a:gd name="T12" fmla="*/ 2147483647 w 90"/>
                <a:gd name="T13" fmla="*/ 2147483647 h 78"/>
                <a:gd name="T14" fmla="*/ 2147483647 w 90"/>
                <a:gd name="T15" fmla="*/ 2147483647 h 78"/>
                <a:gd name="T16" fmla="*/ 2147483647 w 90"/>
                <a:gd name="T17" fmla="*/ 2147483647 h 78"/>
                <a:gd name="T18" fmla="*/ 2147483647 w 90"/>
                <a:gd name="T19" fmla="*/ 2147483647 h 78"/>
                <a:gd name="T20" fmla="*/ 2147483647 w 90"/>
                <a:gd name="T21" fmla="*/ 2147483647 h 78"/>
                <a:gd name="T22" fmla="*/ 2147483647 w 90"/>
                <a:gd name="T23" fmla="*/ 2147483647 h 78"/>
                <a:gd name="T24" fmla="*/ 2147483647 w 90"/>
                <a:gd name="T25" fmla="*/ 2147483647 h 78"/>
                <a:gd name="T26" fmla="*/ 2147483647 w 90"/>
                <a:gd name="T27" fmla="*/ 2147483647 h 78"/>
                <a:gd name="T28" fmla="*/ 2147483647 w 90"/>
                <a:gd name="T29" fmla="*/ 2147483647 h 78"/>
                <a:gd name="T30" fmla="*/ 2147483647 w 90"/>
                <a:gd name="T31" fmla="*/ 2147483647 h 78"/>
                <a:gd name="T32" fmla="*/ 2147483647 w 90"/>
                <a:gd name="T33" fmla="*/ 2147483647 h 78"/>
                <a:gd name="T34" fmla="*/ 2147483647 w 90"/>
                <a:gd name="T35" fmla="*/ 2147483647 h 78"/>
                <a:gd name="T36" fmla="*/ 2147483647 w 90"/>
                <a:gd name="T37" fmla="*/ 2147483647 h 78"/>
                <a:gd name="T38" fmla="*/ 2147483647 w 90"/>
                <a:gd name="T39" fmla="*/ 2147483647 h 78"/>
                <a:gd name="T40" fmla="*/ 2147483647 w 90"/>
                <a:gd name="T41" fmla="*/ 2147483647 h 78"/>
                <a:gd name="T42" fmla="*/ 2147483647 w 90"/>
                <a:gd name="T43" fmla="*/ 2147483647 h 78"/>
                <a:gd name="T44" fmla="*/ 2147483647 w 90"/>
                <a:gd name="T45" fmla="*/ 2147483647 h 78"/>
                <a:gd name="T46" fmla="*/ 2147483647 w 90"/>
                <a:gd name="T47" fmla="*/ 2147483647 h 78"/>
                <a:gd name="T48" fmla="*/ 2147483647 w 90"/>
                <a:gd name="T49" fmla="*/ 2147483647 h 78"/>
                <a:gd name="T50" fmla="*/ 2147483647 w 90"/>
                <a:gd name="T51" fmla="*/ 2147483647 h 78"/>
                <a:gd name="T52" fmla="*/ 2147483647 w 90"/>
                <a:gd name="T53" fmla="*/ 2147483647 h 78"/>
                <a:gd name="T54" fmla="*/ 2147483647 w 90"/>
                <a:gd name="T55" fmla="*/ 2147483647 h 78"/>
                <a:gd name="T56" fmla="*/ 0 w 90"/>
                <a:gd name="T57" fmla="*/ 2147483647 h 78"/>
                <a:gd name="T58" fmla="*/ 2147483647 w 90"/>
                <a:gd name="T59" fmla="*/ 2147483647 h 78"/>
                <a:gd name="T60" fmla="*/ 2147483647 w 90"/>
                <a:gd name="T61" fmla="*/ 2147483647 h 78"/>
                <a:gd name="T62" fmla="*/ 2147483647 w 90"/>
                <a:gd name="T63" fmla="*/ 2147483647 h 78"/>
                <a:gd name="T64" fmla="*/ 2147483647 w 90"/>
                <a:gd name="T65" fmla="*/ 2147483647 h 78"/>
                <a:gd name="T66" fmla="*/ 2147483647 w 90"/>
                <a:gd name="T67" fmla="*/ 2147483647 h 78"/>
                <a:gd name="T68" fmla="*/ 2147483647 w 90"/>
                <a:gd name="T69" fmla="*/ 2147483647 h 78"/>
                <a:gd name="T70" fmla="*/ 2147483647 w 90"/>
                <a:gd name="T71" fmla="*/ 2147483647 h 78"/>
                <a:gd name="T72" fmla="*/ 2147483647 w 90"/>
                <a:gd name="T73" fmla="*/ 2147483647 h 78"/>
                <a:gd name="T74" fmla="*/ 2147483647 w 90"/>
                <a:gd name="T75" fmla="*/ 2147483647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78"/>
                <a:gd name="T116" fmla="*/ 90 w 90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78">
                  <a:moveTo>
                    <a:pt x="16" y="72"/>
                  </a:moveTo>
                  <a:lnTo>
                    <a:pt x="76" y="69"/>
                  </a:lnTo>
                  <a:lnTo>
                    <a:pt x="76" y="70"/>
                  </a:lnTo>
                  <a:lnTo>
                    <a:pt x="77" y="71"/>
                  </a:lnTo>
                  <a:lnTo>
                    <a:pt x="78" y="72"/>
                  </a:lnTo>
                  <a:lnTo>
                    <a:pt x="77" y="74"/>
                  </a:lnTo>
                  <a:lnTo>
                    <a:pt x="76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83" y="78"/>
                  </a:lnTo>
                  <a:lnTo>
                    <a:pt x="84" y="75"/>
                  </a:lnTo>
                  <a:lnTo>
                    <a:pt x="83" y="74"/>
                  </a:lnTo>
                  <a:lnTo>
                    <a:pt x="84" y="71"/>
                  </a:lnTo>
                  <a:lnTo>
                    <a:pt x="85" y="69"/>
                  </a:lnTo>
                  <a:lnTo>
                    <a:pt x="86" y="67"/>
                  </a:lnTo>
                  <a:lnTo>
                    <a:pt x="88" y="67"/>
                  </a:lnTo>
                  <a:lnTo>
                    <a:pt x="89" y="67"/>
                  </a:lnTo>
                  <a:lnTo>
                    <a:pt x="90" y="62"/>
                  </a:lnTo>
                  <a:lnTo>
                    <a:pt x="90" y="61"/>
                  </a:lnTo>
                  <a:lnTo>
                    <a:pt x="89" y="60"/>
                  </a:lnTo>
                  <a:lnTo>
                    <a:pt x="88" y="59"/>
                  </a:lnTo>
                  <a:lnTo>
                    <a:pt x="87" y="59"/>
                  </a:lnTo>
                  <a:lnTo>
                    <a:pt x="87" y="60"/>
                  </a:lnTo>
                  <a:lnTo>
                    <a:pt x="84" y="56"/>
                  </a:lnTo>
                  <a:lnTo>
                    <a:pt x="84" y="55"/>
                  </a:lnTo>
                  <a:lnTo>
                    <a:pt x="85" y="54"/>
                  </a:lnTo>
                  <a:lnTo>
                    <a:pt x="85" y="53"/>
                  </a:lnTo>
                  <a:lnTo>
                    <a:pt x="84" y="52"/>
                  </a:lnTo>
                  <a:lnTo>
                    <a:pt x="83" y="49"/>
                  </a:lnTo>
                  <a:lnTo>
                    <a:pt x="79" y="46"/>
                  </a:lnTo>
                  <a:lnTo>
                    <a:pt x="78" y="45"/>
                  </a:lnTo>
                  <a:lnTo>
                    <a:pt x="74" y="43"/>
                  </a:lnTo>
                  <a:lnTo>
                    <a:pt x="72" y="40"/>
                  </a:lnTo>
                  <a:lnTo>
                    <a:pt x="71" y="38"/>
                  </a:lnTo>
                  <a:lnTo>
                    <a:pt x="71" y="37"/>
                  </a:lnTo>
                  <a:lnTo>
                    <a:pt x="74" y="34"/>
                  </a:lnTo>
                  <a:lnTo>
                    <a:pt x="73" y="32"/>
                  </a:lnTo>
                  <a:lnTo>
                    <a:pt x="74" y="30"/>
                  </a:lnTo>
                  <a:lnTo>
                    <a:pt x="73" y="29"/>
                  </a:lnTo>
                  <a:lnTo>
                    <a:pt x="70" y="27"/>
                  </a:lnTo>
                  <a:lnTo>
                    <a:pt x="69" y="28"/>
                  </a:lnTo>
                  <a:lnTo>
                    <a:pt x="68" y="29"/>
                  </a:lnTo>
                  <a:lnTo>
                    <a:pt x="67" y="29"/>
                  </a:lnTo>
                  <a:lnTo>
                    <a:pt x="65" y="22"/>
                  </a:lnTo>
                  <a:lnTo>
                    <a:pt x="64" y="21"/>
                  </a:lnTo>
                  <a:lnTo>
                    <a:pt x="60" y="18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0"/>
                  </a:lnTo>
                  <a:lnTo>
                    <a:pt x="55" y="6"/>
                  </a:lnTo>
                  <a:lnTo>
                    <a:pt x="55" y="5"/>
                  </a:lnTo>
                  <a:lnTo>
                    <a:pt x="55" y="4"/>
                  </a:lnTo>
                  <a:lnTo>
                    <a:pt x="52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5"/>
                  </a:lnTo>
                  <a:lnTo>
                    <a:pt x="3" y="7"/>
                  </a:lnTo>
                  <a:lnTo>
                    <a:pt x="5" y="9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5" y="12"/>
                  </a:lnTo>
                  <a:lnTo>
                    <a:pt x="11" y="16"/>
                  </a:lnTo>
                  <a:lnTo>
                    <a:pt x="9" y="18"/>
                  </a:lnTo>
                  <a:lnTo>
                    <a:pt x="9" y="20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5" y="26"/>
                  </a:lnTo>
                  <a:lnTo>
                    <a:pt x="15" y="27"/>
                  </a:lnTo>
                  <a:lnTo>
                    <a:pt x="16" y="63"/>
                  </a:lnTo>
                  <a:lnTo>
                    <a:pt x="16" y="72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5" name="Freeform 34" descr="20%"/>
            <p:cNvSpPr>
              <a:spLocks/>
            </p:cNvSpPr>
            <p:nvPr/>
          </p:nvSpPr>
          <p:spPr bwMode="auto">
            <a:xfrm>
              <a:off x="6011863" y="3265488"/>
              <a:ext cx="809625" cy="395287"/>
            </a:xfrm>
            <a:custGeom>
              <a:avLst/>
              <a:gdLst>
                <a:gd name="T0" fmla="*/ 2147483647 w 99"/>
                <a:gd name="T1" fmla="*/ 2147483647 h 51"/>
                <a:gd name="T2" fmla="*/ 2147483647 w 99"/>
                <a:gd name="T3" fmla="*/ 2147483647 h 51"/>
                <a:gd name="T4" fmla="*/ 2147483647 w 99"/>
                <a:gd name="T5" fmla="*/ 2147483647 h 51"/>
                <a:gd name="T6" fmla="*/ 2147483647 w 99"/>
                <a:gd name="T7" fmla="*/ 2147483647 h 51"/>
                <a:gd name="T8" fmla="*/ 2147483647 w 99"/>
                <a:gd name="T9" fmla="*/ 2147483647 h 51"/>
                <a:gd name="T10" fmla="*/ 2147483647 w 99"/>
                <a:gd name="T11" fmla="*/ 2147483647 h 51"/>
                <a:gd name="T12" fmla="*/ 2147483647 w 99"/>
                <a:gd name="T13" fmla="*/ 2147483647 h 51"/>
                <a:gd name="T14" fmla="*/ 2147483647 w 99"/>
                <a:gd name="T15" fmla="*/ 2147483647 h 51"/>
                <a:gd name="T16" fmla="*/ 2147483647 w 99"/>
                <a:gd name="T17" fmla="*/ 2147483647 h 51"/>
                <a:gd name="T18" fmla="*/ 2147483647 w 99"/>
                <a:gd name="T19" fmla="*/ 2147483647 h 51"/>
                <a:gd name="T20" fmla="*/ 2147483647 w 99"/>
                <a:gd name="T21" fmla="*/ 2147483647 h 51"/>
                <a:gd name="T22" fmla="*/ 2147483647 w 99"/>
                <a:gd name="T23" fmla="*/ 2147483647 h 51"/>
                <a:gd name="T24" fmla="*/ 2147483647 w 99"/>
                <a:gd name="T25" fmla="*/ 2147483647 h 51"/>
                <a:gd name="T26" fmla="*/ 2147483647 w 99"/>
                <a:gd name="T27" fmla="*/ 2147483647 h 51"/>
                <a:gd name="T28" fmla="*/ 2147483647 w 99"/>
                <a:gd name="T29" fmla="*/ 2147483647 h 51"/>
                <a:gd name="T30" fmla="*/ 2147483647 w 99"/>
                <a:gd name="T31" fmla="*/ 2147483647 h 51"/>
                <a:gd name="T32" fmla="*/ 2147483647 w 99"/>
                <a:gd name="T33" fmla="*/ 2147483647 h 51"/>
                <a:gd name="T34" fmla="*/ 2147483647 w 99"/>
                <a:gd name="T35" fmla="*/ 2147483647 h 51"/>
                <a:gd name="T36" fmla="*/ 2147483647 w 99"/>
                <a:gd name="T37" fmla="*/ 2147483647 h 51"/>
                <a:gd name="T38" fmla="*/ 2147483647 w 99"/>
                <a:gd name="T39" fmla="*/ 2147483647 h 51"/>
                <a:gd name="T40" fmla="*/ 2147483647 w 99"/>
                <a:gd name="T41" fmla="*/ 2147483647 h 51"/>
                <a:gd name="T42" fmla="*/ 2147483647 w 99"/>
                <a:gd name="T43" fmla="*/ 2147483647 h 51"/>
                <a:gd name="T44" fmla="*/ 2147483647 w 99"/>
                <a:gd name="T45" fmla="*/ 2147483647 h 51"/>
                <a:gd name="T46" fmla="*/ 2147483647 w 99"/>
                <a:gd name="T47" fmla="*/ 2147483647 h 51"/>
                <a:gd name="T48" fmla="*/ 2147483647 w 99"/>
                <a:gd name="T49" fmla="*/ 0 h 51"/>
                <a:gd name="T50" fmla="*/ 2147483647 w 99"/>
                <a:gd name="T51" fmla="*/ 2147483647 h 51"/>
                <a:gd name="T52" fmla="*/ 2147483647 w 99"/>
                <a:gd name="T53" fmla="*/ 0 h 51"/>
                <a:gd name="T54" fmla="*/ 2147483647 w 99"/>
                <a:gd name="T55" fmla="*/ 2147483647 h 51"/>
                <a:gd name="T56" fmla="*/ 2147483647 w 99"/>
                <a:gd name="T57" fmla="*/ 2147483647 h 51"/>
                <a:gd name="T58" fmla="*/ 2147483647 w 99"/>
                <a:gd name="T59" fmla="*/ 2147483647 h 51"/>
                <a:gd name="T60" fmla="*/ 2147483647 w 99"/>
                <a:gd name="T61" fmla="*/ 2147483647 h 51"/>
                <a:gd name="T62" fmla="*/ 2147483647 w 99"/>
                <a:gd name="T63" fmla="*/ 2147483647 h 51"/>
                <a:gd name="T64" fmla="*/ 2147483647 w 99"/>
                <a:gd name="T65" fmla="*/ 2147483647 h 51"/>
                <a:gd name="T66" fmla="*/ 2147483647 w 99"/>
                <a:gd name="T67" fmla="*/ 2147483647 h 51"/>
                <a:gd name="T68" fmla="*/ 2147483647 w 99"/>
                <a:gd name="T69" fmla="*/ 2147483647 h 51"/>
                <a:gd name="T70" fmla="*/ 2147483647 w 99"/>
                <a:gd name="T71" fmla="*/ 2147483647 h 51"/>
                <a:gd name="T72" fmla="*/ 2147483647 w 99"/>
                <a:gd name="T73" fmla="*/ 2147483647 h 51"/>
                <a:gd name="T74" fmla="*/ 2147483647 w 99"/>
                <a:gd name="T75" fmla="*/ 2147483647 h 51"/>
                <a:gd name="T76" fmla="*/ 2147483647 w 99"/>
                <a:gd name="T77" fmla="*/ 2147483647 h 51"/>
                <a:gd name="T78" fmla="*/ 2147483647 w 99"/>
                <a:gd name="T79" fmla="*/ 2147483647 h 51"/>
                <a:gd name="T80" fmla="*/ 2147483647 w 99"/>
                <a:gd name="T81" fmla="*/ 2147483647 h 51"/>
                <a:gd name="T82" fmla="*/ 2147483647 w 99"/>
                <a:gd name="T83" fmla="*/ 2147483647 h 51"/>
                <a:gd name="T84" fmla="*/ 2147483647 w 99"/>
                <a:gd name="T85" fmla="*/ 2147483647 h 51"/>
                <a:gd name="T86" fmla="*/ 2147483647 w 99"/>
                <a:gd name="T87" fmla="*/ 2147483647 h 51"/>
                <a:gd name="T88" fmla="*/ 2147483647 w 99"/>
                <a:gd name="T89" fmla="*/ 2147483647 h 51"/>
                <a:gd name="T90" fmla="*/ 2147483647 w 99"/>
                <a:gd name="T91" fmla="*/ 2147483647 h 51"/>
                <a:gd name="T92" fmla="*/ 2147483647 w 99"/>
                <a:gd name="T93" fmla="*/ 2147483647 h 51"/>
                <a:gd name="T94" fmla="*/ 2147483647 w 99"/>
                <a:gd name="T95" fmla="*/ 2147483647 h 51"/>
                <a:gd name="T96" fmla="*/ 2147483647 w 99"/>
                <a:gd name="T97" fmla="*/ 2147483647 h 51"/>
                <a:gd name="T98" fmla="*/ 2147483647 w 99"/>
                <a:gd name="T99" fmla="*/ 2147483647 h 51"/>
                <a:gd name="T100" fmla="*/ 2147483647 w 99"/>
                <a:gd name="T101" fmla="*/ 2147483647 h 51"/>
                <a:gd name="T102" fmla="*/ 2147483647 w 99"/>
                <a:gd name="T103" fmla="*/ 2147483647 h 51"/>
                <a:gd name="T104" fmla="*/ 2147483647 w 99"/>
                <a:gd name="T105" fmla="*/ 2147483647 h 51"/>
                <a:gd name="T106" fmla="*/ 2147483647 w 99"/>
                <a:gd name="T107" fmla="*/ 2147483647 h 51"/>
                <a:gd name="T108" fmla="*/ 2147483647 w 99"/>
                <a:gd name="T109" fmla="*/ 2147483647 h 51"/>
                <a:gd name="T110" fmla="*/ 0 w 99"/>
                <a:gd name="T111" fmla="*/ 2147483647 h 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9"/>
                <a:gd name="T169" fmla="*/ 0 h 51"/>
                <a:gd name="T170" fmla="*/ 99 w 99"/>
                <a:gd name="T171" fmla="*/ 51 h 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9" h="51">
                  <a:moveTo>
                    <a:pt x="0" y="51"/>
                  </a:moveTo>
                  <a:lnTo>
                    <a:pt x="20" y="49"/>
                  </a:lnTo>
                  <a:lnTo>
                    <a:pt x="20" y="48"/>
                  </a:lnTo>
                  <a:lnTo>
                    <a:pt x="19" y="47"/>
                  </a:lnTo>
                  <a:lnTo>
                    <a:pt x="22" y="46"/>
                  </a:lnTo>
                  <a:lnTo>
                    <a:pt x="22" y="47"/>
                  </a:lnTo>
                  <a:lnTo>
                    <a:pt x="78" y="42"/>
                  </a:lnTo>
                  <a:lnTo>
                    <a:pt x="80" y="41"/>
                  </a:lnTo>
                  <a:lnTo>
                    <a:pt x="80" y="40"/>
                  </a:lnTo>
                  <a:lnTo>
                    <a:pt x="85" y="38"/>
                  </a:lnTo>
                  <a:lnTo>
                    <a:pt x="86" y="37"/>
                  </a:lnTo>
                  <a:lnTo>
                    <a:pt x="89" y="35"/>
                  </a:lnTo>
                  <a:lnTo>
                    <a:pt x="89" y="34"/>
                  </a:lnTo>
                  <a:lnTo>
                    <a:pt x="89" y="33"/>
                  </a:lnTo>
                  <a:lnTo>
                    <a:pt x="90" y="32"/>
                  </a:lnTo>
                  <a:lnTo>
                    <a:pt x="90" y="31"/>
                  </a:lnTo>
                  <a:lnTo>
                    <a:pt x="92" y="29"/>
                  </a:lnTo>
                  <a:lnTo>
                    <a:pt x="99" y="23"/>
                  </a:lnTo>
                  <a:lnTo>
                    <a:pt x="99" y="22"/>
                  </a:lnTo>
                  <a:lnTo>
                    <a:pt x="98" y="22"/>
                  </a:lnTo>
                  <a:lnTo>
                    <a:pt x="97" y="22"/>
                  </a:lnTo>
                  <a:lnTo>
                    <a:pt x="97" y="21"/>
                  </a:lnTo>
                  <a:lnTo>
                    <a:pt x="95" y="20"/>
                  </a:lnTo>
                  <a:lnTo>
                    <a:pt x="95" y="21"/>
                  </a:lnTo>
                  <a:lnTo>
                    <a:pt x="94" y="20"/>
                  </a:lnTo>
                  <a:lnTo>
                    <a:pt x="92" y="18"/>
                  </a:lnTo>
                  <a:lnTo>
                    <a:pt x="90" y="14"/>
                  </a:lnTo>
                  <a:lnTo>
                    <a:pt x="89" y="13"/>
                  </a:lnTo>
                  <a:lnTo>
                    <a:pt x="89" y="12"/>
                  </a:lnTo>
                  <a:lnTo>
                    <a:pt x="89" y="10"/>
                  </a:lnTo>
                  <a:lnTo>
                    <a:pt x="89" y="8"/>
                  </a:lnTo>
                  <a:lnTo>
                    <a:pt x="87" y="7"/>
                  </a:lnTo>
                  <a:lnTo>
                    <a:pt x="86" y="6"/>
                  </a:lnTo>
                  <a:lnTo>
                    <a:pt x="84" y="4"/>
                  </a:lnTo>
                  <a:lnTo>
                    <a:pt x="8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1" y="6"/>
                  </a:lnTo>
                  <a:lnTo>
                    <a:pt x="80" y="6"/>
                  </a:lnTo>
                  <a:lnTo>
                    <a:pt x="78" y="6"/>
                  </a:lnTo>
                  <a:lnTo>
                    <a:pt x="76" y="5"/>
                  </a:lnTo>
                  <a:lnTo>
                    <a:pt x="75" y="6"/>
                  </a:lnTo>
                  <a:lnTo>
                    <a:pt x="74" y="7"/>
                  </a:lnTo>
                  <a:lnTo>
                    <a:pt x="71" y="5"/>
                  </a:lnTo>
                  <a:lnTo>
                    <a:pt x="68" y="5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0"/>
                  </a:lnTo>
                  <a:lnTo>
                    <a:pt x="61" y="1"/>
                  </a:lnTo>
                  <a:lnTo>
                    <a:pt x="59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8" y="5"/>
                  </a:lnTo>
                  <a:lnTo>
                    <a:pt x="58" y="6"/>
                  </a:lnTo>
                  <a:lnTo>
                    <a:pt x="56" y="7"/>
                  </a:lnTo>
                  <a:lnTo>
                    <a:pt x="55" y="8"/>
                  </a:lnTo>
                  <a:lnTo>
                    <a:pt x="52" y="8"/>
                  </a:lnTo>
                  <a:lnTo>
                    <a:pt x="51" y="8"/>
                  </a:lnTo>
                  <a:lnTo>
                    <a:pt x="51" y="11"/>
                  </a:lnTo>
                  <a:lnTo>
                    <a:pt x="46" y="18"/>
                  </a:lnTo>
                  <a:lnTo>
                    <a:pt x="45" y="21"/>
                  </a:lnTo>
                  <a:lnTo>
                    <a:pt x="42" y="21"/>
                  </a:lnTo>
                  <a:lnTo>
                    <a:pt x="40" y="19"/>
                  </a:lnTo>
                  <a:lnTo>
                    <a:pt x="39" y="19"/>
                  </a:lnTo>
                  <a:lnTo>
                    <a:pt x="38" y="20"/>
                  </a:lnTo>
                  <a:lnTo>
                    <a:pt x="37" y="24"/>
                  </a:lnTo>
                  <a:lnTo>
                    <a:pt x="36" y="25"/>
                  </a:lnTo>
                  <a:lnTo>
                    <a:pt x="35" y="24"/>
                  </a:lnTo>
                  <a:lnTo>
                    <a:pt x="34" y="23"/>
                  </a:lnTo>
                  <a:lnTo>
                    <a:pt x="32" y="23"/>
                  </a:lnTo>
                  <a:lnTo>
                    <a:pt x="31" y="26"/>
                  </a:lnTo>
                  <a:lnTo>
                    <a:pt x="30" y="26"/>
                  </a:lnTo>
                  <a:lnTo>
                    <a:pt x="26" y="24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20" y="26"/>
                  </a:lnTo>
                  <a:lnTo>
                    <a:pt x="20" y="27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7" y="30"/>
                  </a:lnTo>
                  <a:lnTo>
                    <a:pt x="18" y="32"/>
                  </a:lnTo>
                  <a:lnTo>
                    <a:pt x="18" y="33"/>
                  </a:lnTo>
                  <a:lnTo>
                    <a:pt x="14" y="34"/>
                  </a:lnTo>
                  <a:lnTo>
                    <a:pt x="12" y="34"/>
                  </a:lnTo>
                  <a:lnTo>
                    <a:pt x="13" y="36"/>
                  </a:lnTo>
                  <a:lnTo>
                    <a:pt x="13" y="40"/>
                  </a:lnTo>
                  <a:lnTo>
                    <a:pt x="12" y="40"/>
                  </a:lnTo>
                  <a:lnTo>
                    <a:pt x="10" y="39"/>
                  </a:lnTo>
                  <a:lnTo>
                    <a:pt x="8" y="38"/>
                  </a:lnTo>
                  <a:lnTo>
                    <a:pt x="6" y="38"/>
                  </a:lnTo>
                  <a:lnTo>
                    <a:pt x="4" y="39"/>
                  </a:lnTo>
                  <a:lnTo>
                    <a:pt x="4" y="42"/>
                  </a:lnTo>
                  <a:lnTo>
                    <a:pt x="5" y="43"/>
                  </a:lnTo>
                  <a:lnTo>
                    <a:pt x="5" y="44"/>
                  </a:lnTo>
                  <a:lnTo>
                    <a:pt x="4" y="49"/>
                  </a:lnTo>
                  <a:lnTo>
                    <a:pt x="3" y="49"/>
                  </a:lnTo>
                  <a:lnTo>
                    <a:pt x="1" y="49"/>
                  </a:lnTo>
                  <a:lnTo>
                    <a:pt x="0" y="51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6" name="Freeform 35" descr="20%"/>
            <p:cNvSpPr>
              <a:spLocks/>
            </p:cNvSpPr>
            <p:nvPr/>
          </p:nvSpPr>
          <p:spPr bwMode="auto">
            <a:xfrm>
              <a:off x="5940425" y="3560763"/>
              <a:ext cx="901700" cy="301625"/>
            </a:xfrm>
            <a:custGeom>
              <a:avLst/>
              <a:gdLst>
                <a:gd name="T0" fmla="*/ 2147483647 w 111"/>
                <a:gd name="T1" fmla="*/ 0 h 39"/>
                <a:gd name="T2" fmla="*/ 2147483647 w 111"/>
                <a:gd name="T3" fmla="*/ 2147483647 h 39"/>
                <a:gd name="T4" fmla="*/ 2147483647 w 111"/>
                <a:gd name="T5" fmla="*/ 2147483647 h 39"/>
                <a:gd name="T6" fmla="*/ 2147483647 w 111"/>
                <a:gd name="T7" fmla="*/ 2147483647 h 39"/>
                <a:gd name="T8" fmla="*/ 2147483647 w 111"/>
                <a:gd name="T9" fmla="*/ 2147483647 h 39"/>
                <a:gd name="T10" fmla="*/ 2147483647 w 111"/>
                <a:gd name="T11" fmla="*/ 2147483647 h 39"/>
                <a:gd name="T12" fmla="*/ 2147483647 w 111"/>
                <a:gd name="T13" fmla="*/ 2147483647 h 39"/>
                <a:gd name="T14" fmla="*/ 2147483647 w 111"/>
                <a:gd name="T15" fmla="*/ 2147483647 h 39"/>
                <a:gd name="T16" fmla="*/ 2147483647 w 111"/>
                <a:gd name="T17" fmla="*/ 2147483647 h 39"/>
                <a:gd name="T18" fmla="*/ 2147483647 w 111"/>
                <a:gd name="T19" fmla="*/ 2147483647 h 39"/>
                <a:gd name="T20" fmla="*/ 2147483647 w 111"/>
                <a:gd name="T21" fmla="*/ 2147483647 h 39"/>
                <a:gd name="T22" fmla="*/ 2147483647 w 111"/>
                <a:gd name="T23" fmla="*/ 2147483647 h 39"/>
                <a:gd name="T24" fmla="*/ 2147483647 w 111"/>
                <a:gd name="T25" fmla="*/ 2147483647 h 39"/>
                <a:gd name="T26" fmla="*/ 2147483647 w 111"/>
                <a:gd name="T27" fmla="*/ 2147483647 h 39"/>
                <a:gd name="T28" fmla="*/ 2147483647 w 111"/>
                <a:gd name="T29" fmla="*/ 2147483647 h 39"/>
                <a:gd name="T30" fmla="*/ 2147483647 w 111"/>
                <a:gd name="T31" fmla="*/ 2147483647 h 39"/>
                <a:gd name="T32" fmla="*/ 2147483647 w 111"/>
                <a:gd name="T33" fmla="*/ 2147483647 h 39"/>
                <a:gd name="T34" fmla="*/ 2147483647 w 111"/>
                <a:gd name="T35" fmla="*/ 2147483647 h 39"/>
                <a:gd name="T36" fmla="*/ 2147483647 w 111"/>
                <a:gd name="T37" fmla="*/ 2147483647 h 39"/>
                <a:gd name="T38" fmla="*/ 2147483647 w 111"/>
                <a:gd name="T39" fmla="*/ 2147483647 h 39"/>
                <a:gd name="T40" fmla="*/ 2147483647 w 111"/>
                <a:gd name="T41" fmla="*/ 2147483647 h 39"/>
                <a:gd name="T42" fmla="*/ 2147483647 w 111"/>
                <a:gd name="T43" fmla="*/ 2147483647 h 39"/>
                <a:gd name="T44" fmla="*/ 0 w 111"/>
                <a:gd name="T45" fmla="*/ 2147483647 h 39"/>
                <a:gd name="T46" fmla="*/ 2147483647 w 111"/>
                <a:gd name="T47" fmla="*/ 2147483647 h 39"/>
                <a:gd name="T48" fmla="*/ 2147483647 w 111"/>
                <a:gd name="T49" fmla="*/ 2147483647 h 39"/>
                <a:gd name="T50" fmla="*/ 2147483647 w 111"/>
                <a:gd name="T51" fmla="*/ 2147483647 h 39"/>
                <a:gd name="T52" fmla="*/ 2147483647 w 111"/>
                <a:gd name="T53" fmla="*/ 2147483647 h 39"/>
                <a:gd name="T54" fmla="*/ 2147483647 w 111"/>
                <a:gd name="T55" fmla="*/ 2147483647 h 39"/>
                <a:gd name="T56" fmla="*/ 2147483647 w 111"/>
                <a:gd name="T57" fmla="*/ 2147483647 h 39"/>
                <a:gd name="T58" fmla="*/ 2147483647 w 111"/>
                <a:gd name="T59" fmla="*/ 2147483647 h 39"/>
                <a:gd name="T60" fmla="*/ 2147483647 w 111"/>
                <a:gd name="T61" fmla="*/ 2147483647 h 39"/>
                <a:gd name="T62" fmla="*/ 2147483647 w 111"/>
                <a:gd name="T63" fmla="*/ 2147483647 h 39"/>
                <a:gd name="T64" fmla="*/ 2147483647 w 111"/>
                <a:gd name="T65" fmla="*/ 2147483647 h 39"/>
                <a:gd name="T66" fmla="*/ 2147483647 w 111"/>
                <a:gd name="T67" fmla="*/ 2147483647 h 39"/>
                <a:gd name="T68" fmla="*/ 2147483647 w 111"/>
                <a:gd name="T69" fmla="*/ 2147483647 h 39"/>
                <a:gd name="T70" fmla="*/ 2147483647 w 111"/>
                <a:gd name="T71" fmla="*/ 2147483647 h 39"/>
                <a:gd name="T72" fmla="*/ 2147483647 w 111"/>
                <a:gd name="T73" fmla="*/ 2147483647 h 39"/>
                <a:gd name="T74" fmla="*/ 2147483647 w 111"/>
                <a:gd name="T75" fmla="*/ 2147483647 h 39"/>
                <a:gd name="T76" fmla="*/ 2147483647 w 111"/>
                <a:gd name="T77" fmla="*/ 2147483647 h 39"/>
                <a:gd name="T78" fmla="*/ 2147483647 w 111"/>
                <a:gd name="T79" fmla="*/ 2147483647 h 39"/>
                <a:gd name="T80" fmla="*/ 2147483647 w 111"/>
                <a:gd name="T81" fmla="*/ 2147483647 h 39"/>
                <a:gd name="T82" fmla="*/ 2147483647 w 111"/>
                <a:gd name="T83" fmla="*/ 2147483647 h 39"/>
                <a:gd name="T84" fmla="*/ 2147483647 w 111"/>
                <a:gd name="T85" fmla="*/ 2147483647 h 39"/>
                <a:gd name="T86" fmla="*/ 2147483647 w 111"/>
                <a:gd name="T87" fmla="*/ 2147483647 h 39"/>
                <a:gd name="T88" fmla="*/ 2147483647 w 111"/>
                <a:gd name="T89" fmla="*/ 2147483647 h 39"/>
                <a:gd name="T90" fmla="*/ 2147483647 w 111"/>
                <a:gd name="T91" fmla="*/ 2147483647 h 39"/>
                <a:gd name="T92" fmla="*/ 2147483647 w 111"/>
                <a:gd name="T93" fmla="*/ 2147483647 h 39"/>
                <a:gd name="T94" fmla="*/ 2147483647 w 111"/>
                <a:gd name="T95" fmla="*/ 2147483647 h 39"/>
                <a:gd name="T96" fmla="*/ 2147483647 w 111"/>
                <a:gd name="T97" fmla="*/ 2147483647 h 39"/>
                <a:gd name="T98" fmla="*/ 2147483647 w 111"/>
                <a:gd name="T99" fmla="*/ 2147483647 h 39"/>
                <a:gd name="T100" fmla="*/ 2147483647 w 111"/>
                <a:gd name="T101" fmla="*/ 2147483647 h 39"/>
                <a:gd name="T102" fmla="*/ 2147483647 w 111"/>
                <a:gd name="T103" fmla="*/ 2147483647 h 39"/>
                <a:gd name="T104" fmla="*/ 2147483647 w 111"/>
                <a:gd name="T105" fmla="*/ 2147483647 h 39"/>
                <a:gd name="T106" fmla="*/ 2147483647 w 111"/>
                <a:gd name="T107" fmla="*/ 2147483647 h 39"/>
                <a:gd name="T108" fmla="*/ 2147483647 w 111"/>
                <a:gd name="T109" fmla="*/ 2147483647 h 39"/>
                <a:gd name="T110" fmla="*/ 2147483647 w 111"/>
                <a:gd name="T111" fmla="*/ 2147483647 h 39"/>
                <a:gd name="T112" fmla="*/ 2147483647 w 111"/>
                <a:gd name="T113" fmla="*/ 2147483647 h 39"/>
                <a:gd name="T114" fmla="*/ 2147483647 w 111"/>
                <a:gd name="T115" fmla="*/ 0 h 39"/>
                <a:gd name="T116" fmla="*/ 2147483647 w 111"/>
                <a:gd name="T117" fmla="*/ 0 h 3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1"/>
                <a:gd name="T178" fmla="*/ 0 h 39"/>
                <a:gd name="T179" fmla="*/ 111 w 111"/>
                <a:gd name="T180" fmla="*/ 39 h 3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1" h="39">
                  <a:moveTo>
                    <a:pt x="111" y="0"/>
                  </a:moveTo>
                  <a:lnTo>
                    <a:pt x="89" y="3"/>
                  </a:lnTo>
                  <a:lnTo>
                    <a:pt x="87" y="4"/>
                  </a:lnTo>
                  <a:lnTo>
                    <a:pt x="31" y="9"/>
                  </a:lnTo>
                  <a:lnTo>
                    <a:pt x="31" y="8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9" y="13"/>
                  </a:lnTo>
                  <a:lnTo>
                    <a:pt x="8" y="15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7" y="22"/>
                  </a:lnTo>
                  <a:lnTo>
                    <a:pt x="7" y="23"/>
                  </a:lnTo>
                  <a:lnTo>
                    <a:pt x="6" y="25"/>
                  </a:lnTo>
                  <a:lnTo>
                    <a:pt x="5" y="26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2" y="35"/>
                  </a:lnTo>
                  <a:lnTo>
                    <a:pt x="2" y="38"/>
                  </a:lnTo>
                  <a:lnTo>
                    <a:pt x="0" y="39"/>
                  </a:lnTo>
                  <a:lnTo>
                    <a:pt x="29" y="37"/>
                  </a:lnTo>
                  <a:lnTo>
                    <a:pt x="65" y="34"/>
                  </a:lnTo>
                  <a:lnTo>
                    <a:pt x="78" y="32"/>
                  </a:lnTo>
                  <a:lnTo>
                    <a:pt x="79" y="28"/>
                  </a:lnTo>
                  <a:lnTo>
                    <a:pt x="80" y="28"/>
                  </a:lnTo>
                  <a:lnTo>
                    <a:pt x="81" y="27"/>
                  </a:lnTo>
                  <a:lnTo>
                    <a:pt x="82" y="26"/>
                  </a:lnTo>
                  <a:lnTo>
                    <a:pt x="81" y="25"/>
                  </a:lnTo>
                  <a:lnTo>
                    <a:pt x="82" y="24"/>
                  </a:lnTo>
                  <a:lnTo>
                    <a:pt x="83" y="23"/>
                  </a:lnTo>
                  <a:lnTo>
                    <a:pt x="86" y="22"/>
                  </a:lnTo>
                  <a:lnTo>
                    <a:pt x="89" y="21"/>
                  </a:lnTo>
                  <a:lnTo>
                    <a:pt x="92" y="18"/>
                  </a:lnTo>
                  <a:lnTo>
                    <a:pt x="93" y="18"/>
                  </a:lnTo>
                  <a:lnTo>
                    <a:pt x="95" y="16"/>
                  </a:lnTo>
                  <a:lnTo>
                    <a:pt x="96" y="14"/>
                  </a:lnTo>
                  <a:lnTo>
                    <a:pt x="97" y="14"/>
                  </a:lnTo>
                  <a:lnTo>
                    <a:pt x="98" y="14"/>
                  </a:lnTo>
                  <a:lnTo>
                    <a:pt x="98" y="13"/>
                  </a:lnTo>
                  <a:lnTo>
                    <a:pt x="99" y="12"/>
                  </a:lnTo>
                  <a:lnTo>
                    <a:pt x="100" y="13"/>
                  </a:lnTo>
                  <a:lnTo>
                    <a:pt x="101" y="12"/>
                  </a:lnTo>
                  <a:lnTo>
                    <a:pt x="103" y="10"/>
                  </a:lnTo>
                  <a:lnTo>
                    <a:pt x="104" y="10"/>
                  </a:lnTo>
                  <a:lnTo>
                    <a:pt x="106" y="10"/>
                  </a:lnTo>
                  <a:lnTo>
                    <a:pt x="109" y="6"/>
                  </a:lnTo>
                  <a:lnTo>
                    <a:pt x="110" y="5"/>
                  </a:lnTo>
                  <a:lnTo>
                    <a:pt x="111" y="4"/>
                  </a:lnTo>
                  <a:lnTo>
                    <a:pt x="111" y="3"/>
                  </a:lnTo>
                  <a:lnTo>
                    <a:pt x="111" y="1"/>
                  </a:lnTo>
                  <a:lnTo>
                    <a:pt x="111" y="0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7" name="Freeform 36" descr="20%"/>
            <p:cNvSpPr>
              <a:spLocks/>
            </p:cNvSpPr>
            <p:nvPr/>
          </p:nvSpPr>
          <p:spPr bwMode="auto">
            <a:xfrm>
              <a:off x="6175375" y="3824288"/>
              <a:ext cx="423863" cy="641350"/>
            </a:xfrm>
            <a:custGeom>
              <a:avLst/>
              <a:gdLst>
                <a:gd name="T0" fmla="*/ 0 w 52"/>
                <a:gd name="T1" fmla="*/ 2147483647 h 83"/>
                <a:gd name="T2" fmla="*/ 2147483647 w 52"/>
                <a:gd name="T3" fmla="*/ 2147483647 h 83"/>
                <a:gd name="T4" fmla="*/ 0 w 52"/>
                <a:gd name="T5" fmla="*/ 2147483647 h 83"/>
                <a:gd name="T6" fmla="*/ 0 w 52"/>
                <a:gd name="T7" fmla="*/ 2147483647 h 83"/>
                <a:gd name="T8" fmla="*/ 2147483647 w 52"/>
                <a:gd name="T9" fmla="*/ 2147483647 h 83"/>
                <a:gd name="T10" fmla="*/ 2147483647 w 52"/>
                <a:gd name="T11" fmla="*/ 2147483647 h 83"/>
                <a:gd name="T12" fmla="*/ 2147483647 w 52"/>
                <a:gd name="T13" fmla="*/ 2147483647 h 83"/>
                <a:gd name="T14" fmla="*/ 2147483647 w 52"/>
                <a:gd name="T15" fmla="*/ 2147483647 h 83"/>
                <a:gd name="T16" fmla="*/ 2147483647 w 52"/>
                <a:gd name="T17" fmla="*/ 2147483647 h 83"/>
                <a:gd name="T18" fmla="*/ 2147483647 w 52"/>
                <a:gd name="T19" fmla="*/ 2147483647 h 83"/>
                <a:gd name="T20" fmla="*/ 2147483647 w 52"/>
                <a:gd name="T21" fmla="*/ 2147483647 h 83"/>
                <a:gd name="T22" fmla="*/ 2147483647 w 52"/>
                <a:gd name="T23" fmla="*/ 2147483647 h 83"/>
                <a:gd name="T24" fmla="*/ 2147483647 w 52"/>
                <a:gd name="T25" fmla="*/ 2147483647 h 83"/>
                <a:gd name="T26" fmla="*/ 2147483647 w 52"/>
                <a:gd name="T27" fmla="*/ 2147483647 h 83"/>
                <a:gd name="T28" fmla="*/ 2147483647 w 52"/>
                <a:gd name="T29" fmla="*/ 2147483647 h 83"/>
                <a:gd name="T30" fmla="*/ 2147483647 w 52"/>
                <a:gd name="T31" fmla="*/ 2147483647 h 83"/>
                <a:gd name="T32" fmla="*/ 2147483647 w 52"/>
                <a:gd name="T33" fmla="*/ 2147483647 h 83"/>
                <a:gd name="T34" fmla="*/ 2147483647 w 52"/>
                <a:gd name="T35" fmla="*/ 2147483647 h 83"/>
                <a:gd name="T36" fmla="*/ 2147483647 w 52"/>
                <a:gd name="T37" fmla="*/ 2147483647 h 83"/>
                <a:gd name="T38" fmla="*/ 2147483647 w 52"/>
                <a:gd name="T39" fmla="*/ 2147483647 h 83"/>
                <a:gd name="T40" fmla="*/ 2147483647 w 52"/>
                <a:gd name="T41" fmla="*/ 2147483647 h 83"/>
                <a:gd name="T42" fmla="*/ 2147483647 w 52"/>
                <a:gd name="T43" fmla="*/ 2147483647 h 83"/>
                <a:gd name="T44" fmla="*/ 2147483647 w 52"/>
                <a:gd name="T45" fmla="*/ 2147483647 h 83"/>
                <a:gd name="T46" fmla="*/ 2147483647 w 52"/>
                <a:gd name="T47" fmla="*/ 2147483647 h 83"/>
                <a:gd name="T48" fmla="*/ 2147483647 w 52"/>
                <a:gd name="T49" fmla="*/ 2147483647 h 83"/>
                <a:gd name="T50" fmla="*/ 2147483647 w 52"/>
                <a:gd name="T51" fmla="*/ 2147483647 h 83"/>
                <a:gd name="T52" fmla="*/ 2147483647 w 52"/>
                <a:gd name="T53" fmla="*/ 2147483647 h 83"/>
                <a:gd name="T54" fmla="*/ 2147483647 w 52"/>
                <a:gd name="T55" fmla="*/ 2147483647 h 83"/>
                <a:gd name="T56" fmla="*/ 2147483647 w 52"/>
                <a:gd name="T57" fmla="*/ 2147483647 h 83"/>
                <a:gd name="T58" fmla="*/ 2147483647 w 52"/>
                <a:gd name="T59" fmla="*/ 2147483647 h 83"/>
                <a:gd name="T60" fmla="*/ 2147483647 w 52"/>
                <a:gd name="T61" fmla="*/ 2147483647 h 83"/>
                <a:gd name="T62" fmla="*/ 2147483647 w 52"/>
                <a:gd name="T63" fmla="*/ 2147483647 h 83"/>
                <a:gd name="T64" fmla="*/ 2147483647 w 52"/>
                <a:gd name="T65" fmla="*/ 2147483647 h 83"/>
                <a:gd name="T66" fmla="*/ 2147483647 w 52"/>
                <a:gd name="T67" fmla="*/ 2147483647 h 83"/>
                <a:gd name="T68" fmla="*/ 2147483647 w 52"/>
                <a:gd name="T69" fmla="*/ 2147483647 h 83"/>
                <a:gd name="T70" fmla="*/ 2147483647 w 52"/>
                <a:gd name="T71" fmla="*/ 2147483647 h 83"/>
                <a:gd name="T72" fmla="*/ 2147483647 w 52"/>
                <a:gd name="T73" fmla="*/ 2147483647 h 83"/>
                <a:gd name="T74" fmla="*/ 2147483647 w 52"/>
                <a:gd name="T75" fmla="*/ 2147483647 h 83"/>
                <a:gd name="T76" fmla="*/ 2147483647 w 52"/>
                <a:gd name="T77" fmla="*/ 2147483647 h 83"/>
                <a:gd name="T78" fmla="*/ 2147483647 w 52"/>
                <a:gd name="T79" fmla="*/ 2147483647 h 83"/>
                <a:gd name="T80" fmla="*/ 2147483647 w 52"/>
                <a:gd name="T81" fmla="*/ 2147483647 h 83"/>
                <a:gd name="T82" fmla="*/ 2147483647 w 52"/>
                <a:gd name="T83" fmla="*/ 2147483647 h 83"/>
                <a:gd name="T84" fmla="*/ 2147483647 w 52"/>
                <a:gd name="T85" fmla="*/ 2147483647 h 83"/>
                <a:gd name="T86" fmla="*/ 2147483647 w 52"/>
                <a:gd name="T87" fmla="*/ 2147483647 h 83"/>
                <a:gd name="T88" fmla="*/ 2147483647 w 52"/>
                <a:gd name="T89" fmla="*/ 2147483647 h 83"/>
                <a:gd name="T90" fmla="*/ 2147483647 w 52"/>
                <a:gd name="T91" fmla="*/ 2147483647 h 83"/>
                <a:gd name="T92" fmla="*/ 2147483647 w 52"/>
                <a:gd name="T93" fmla="*/ 2147483647 h 83"/>
                <a:gd name="T94" fmla="*/ 2147483647 w 52"/>
                <a:gd name="T95" fmla="*/ 2147483647 h 83"/>
                <a:gd name="T96" fmla="*/ 2147483647 w 52"/>
                <a:gd name="T97" fmla="*/ 2147483647 h 83"/>
                <a:gd name="T98" fmla="*/ 2147483647 w 52"/>
                <a:gd name="T99" fmla="*/ 2147483647 h 83"/>
                <a:gd name="T100" fmla="*/ 2147483647 w 52"/>
                <a:gd name="T101" fmla="*/ 2147483647 h 83"/>
                <a:gd name="T102" fmla="*/ 2147483647 w 52"/>
                <a:gd name="T103" fmla="*/ 0 h 83"/>
                <a:gd name="T104" fmla="*/ 0 w 52"/>
                <a:gd name="T105" fmla="*/ 2147483647 h 83"/>
                <a:gd name="T106" fmla="*/ 0 w 52"/>
                <a:gd name="T107" fmla="*/ 2147483647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"/>
                <a:gd name="T163" fmla="*/ 0 h 83"/>
                <a:gd name="T164" fmla="*/ 52 w 52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" h="83">
                  <a:moveTo>
                    <a:pt x="0" y="3"/>
                  </a:moveTo>
                  <a:lnTo>
                    <a:pt x="1" y="5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3" y="82"/>
                  </a:lnTo>
                  <a:lnTo>
                    <a:pt x="4" y="82"/>
                  </a:lnTo>
                  <a:lnTo>
                    <a:pt x="5" y="81"/>
                  </a:lnTo>
                  <a:lnTo>
                    <a:pt x="7" y="82"/>
                  </a:lnTo>
                  <a:lnTo>
                    <a:pt x="8" y="81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10" y="77"/>
                  </a:lnTo>
                  <a:lnTo>
                    <a:pt x="10" y="78"/>
                  </a:lnTo>
                  <a:lnTo>
                    <a:pt x="11" y="80"/>
                  </a:lnTo>
                  <a:lnTo>
                    <a:pt x="13" y="83"/>
                  </a:lnTo>
                  <a:lnTo>
                    <a:pt x="14" y="83"/>
                  </a:lnTo>
                  <a:lnTo>
                    <a:pt x="15" y="83"/>
                  </a:lnTo>
                  <a:lnTo>
                    <a:pt x="17" y="81"/>
                  </a:lnTo>
                  <a:lnTo>
                    <a:pt x="18" y="80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7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4" y="73"/>
                  </a:lnTo>
                  <a:lnTo>
                    <a:pt x="14" y="72"/>
                  </a:lnTo>
                  <a:lnTo>
                    <a:pt x="14" y="71"/>
                  </a:lnTo>
                  <a:lnTo>
                    <a:pt x="14" y="70"/>
                  </a:lnTo>
                  <a:lnTo>
                    <a:pt x="52" y="66"/>
                  </a:lnTo>
                  <a:lnTo>
                    <a:pt x="52" y="65"/>
                  </a:lnTo>
                  <a:lnTo>
                    <a:pt x="50" y="63"/>
                  </a:lnTo>
                  <a:lnTo>
                    <a:pt x="50" y="58"/>
                  </a:lnTo>
                  <a:lnTo>
                    <a:pt x="48" y="55"/>
                  </a:lnTo>
                  <a:lnTo>
                    <a:pt x="48" y="52"/>
                  </a:lnTo>
                  <a:lnTo>
                    <a:pt x="49" y="50"/>
                  </a:lnTo>
                  <a:lnTo>
                    <a:pt x="49" y="47"/>
                  </a:lnTo>
                  <a:lnTo>
                    <a:pt x="50" y="45"/>
                  </a:lnTo>
                  <a:lnTo>
                    <a:pt x="51" y="45"/>
                  </a:lnTo>
                  <a:lnTo>
                    <a:pt x="49" y="44"/>
                  </a:lnTo>
                  <a:lnTo>
                    <a:pt x="50" y="42"/>
                  </a:lnTo>
                  <a:lnTo>
                    <a:pt x="49" y="41"/>
                  </a:lnTo>
                  <a:lnTo>
                    <a:pt x="48" y="40"/>
                  </a:lnTo>
                  <a:lnTo>
                    <a:pt x="47" y="39"/>
                  </a:lnTo>
                  <a:lnTo>
                    <a:pt x="46" y="37"/>
                  </a:lnTo>
                  <a:lnTo>
                    <a:pt x="45" y="36"/>
                  </a:lnTo>
                  <a:lnTo>
                    <a:pt x="36" y="0"/>
                  </a:lnTo>
                  <a:lnTo>
                    <a:pt x="0" y="3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8" name="Freeform 37"/>
            <p:cNvSpPr>
              <a:spLocks/>
            </p:cNvSpPr>
            <p:nvPr/>
          </p:nvSpPr>
          <p:spPr bwMode="auto">
            <a:xfrm>
              <a:off x="6575425" y="3459163"/>
              <a:ext cx="968375" cy="395287"/>
            </a:xfrm>
            <a:custGeom>
              <a:avLst/>
              <a:gdLst>
                <a:gd name="T0" fmla="*/ 2147483647 w 119"/>
                <a:gd name="T1" fmla="*/ 2147483647 h 51"/>
                <a:gd name="T2" fmla="*/ 2147483647 w 119"/>
                <a:gd name="T3" fmla="*/ 2147483647 h 51"/>
                <a:gd name="T4" fmla="*/ 2147483647 w 119"/>
                <a:gd name="T5" fmla="*/ 2147483647 h 51"/>
                <a:gd name="T6" fmla="*/ 2147483647 w 119"/>
                <a:gd name="T7" fmla="*/ 2147483647 h 51"/>
                <a:gd name="T8" fmla="*/ 2147483647 w 119"/>
                <a:gd name="T9" fmla="*/ 2147483647 h 51"/>
                <a:gd name="T10" fmla="*/ 2147483647 w 119"/>
                <a:gd name="T11" fmla="*/ 2147483647 h 51"/>
                <a:gd name="T12" fmla="*/ 2147483647 w 119"/>
                <a:gd name="T13" fmla="*/ 2147483647 h 51"/>
                <a:gd name="T14" fmla="*/ 2147483647 w 119"/>
                <a:gd name="T15" fmla="*/ 2147483647 h 51"/>
                <a:gd name="T16" fmla="*/ 2147483647 w 119"/>
                <a:gd name="T17" fmla="*/ 2147483647 h 51"/>
                <a:gd name="T18" fmla="*/ 2147483647 w 119"/>
                <a:gd name="T19" fmla="*/ 2147483647 h 51"/>
                <a:gd name="T20" fmla="*/ 2147483647 w 119"/>
                <a:gd name="T21" fmla="*/ 2147483647 h 51"/>
                <a:gd name="T22" fmla="*/ 2147483647 w 119"/>
                <a:gd name="T23" fmla="*/ 2147483647 h 51"/>
                <a:gd name="T24" fmla="*/ 2147483647 w 119"/>
                <a:gd name="T25" fmla="*/ 2147483647 h 51"/>
                <a:gd name="T26" fmla="*/ 2147483647 w 119"/>
                <a:gd name="T27" fmla="*/ 2147483647 h 51"/>
                <a:gd name="T28" fmla="*/ 2147483647 w 119"/>
                <a:gd name="T29" fmla="*/ 2147483647 h 51"/>
                <a:gd name="T30" fmla="*/ 2147483647 w 119"/>
                <a:gd name="T31" fmla="*/ 2147483647 h 51"/>
                <a:gd name="T32" fmla="*/ 2147483647 w 119"/>
                <a:gd name="T33" fmla="*/ 2147483647 h 51"/>
                <a:gd name="T34" fmla="*/ 2147483647 w 119"/>
                <a:gd name="T35" fmla="*/ 2147483647 h 51"/>
                <a:gd name="T36" fmla="*/ 2147483647 w 119"/>
                <a:gd name="T37" fmla="*/ 2147483647 h 51"/>
                <a:gd name="T38" fmla="*/ 2147483647 w 119"/>
                <a:gd name="T39" fmla="*/ 2147483647 h 51"/>
                <a:gd name="T40" fmla="*/ 2147483647 w 119"/>
                <a:gd name="T41" fmla="*/ 2147483647 h 51"/>
                <a:gd name="T42" fmla="*/ 2147483647 w 119"/>
                <a:gd name="T43" fmla="*/ 2147483647 h 51"/>
                <a:gd name="T44" fmla="*/ 2147483647 w 119"/>
                <a:gd name="T45" fmla="*/ 2147483647 h 51"/>
                <a:gd name="T46" fmla="*/ 2147483647 w 119"/>
                <a:gd name="T47" fmla="*/ 2147483647 h 51"/>
                <a:gd name="T48" fmla="*/ 2147483647 w 119"/>
                <a:gd name="T49" fmla="*/ 2147483647 h 51"/>
                <a:gd name="T50" fmla="*/ 2147483647 w 119"/>
                <a:gd name="T51" fmla="*/ 2147483647 h 51"/>
                <a:gd name="T52" fmla="*/ 2147483647 w 119"/>
                <a:gd name="T53" fmla="*/ 2147483647 h 51"/>
                <a:gd name="T54" fmla="*/ 2147483647 w 119"/>
                <a:gd name="T55" fmla="*/ 2147483647 h 51"/>
                <a:gd name="T56" fmla="*/ 2147483647 w 119"/>
                <a:gd name="T57" fmla="*/ 2147483647 h 51"/>
                <a:gd name="T58" fmla="*/ 2147483647 w 119"/>
                <a:gd name="T59" fmla="*/ 2147483647 h 51"/>
                <a:gd name="T60" fmla="*/ 2147483647 w 119"/>
                <a:gd name="T61" fmla="*/ 2147483647 h 51"/>
                <a:gd name="T62" fmla="*/ 2147483647 w 119"/>
                <a:gd name="T63" fmla="*/ 2147483647 h 51"/>
                <a:gd name="T64" fmla="*/ 2147483647 w 119"/>
                <a:gd name="T65" fmla="*/ 2147483647 h 51"/>
                <a:gd name="T66" fmla="*/ 2147483647 w 119"/>
                <a:gd name="T67" fmla="*/ 2147483647 h 51"/>
                <a:gd name="T68" fmla="*/ 2147483647 w 119"/>
                <a:gd name="T69" fmla="*/ 2147483647 h 51"/>
                <a:gd name="T70" fmla="*/ 2147483647 w 119"/>
                <a:gd name="T71" fmla="*/ 2147483647 h 51"/>
                <a:gd name="T72" fmla="*/ 2147483647 w 119"/>
                <a:gd name="T73" fmla="*/ 2147483647 h 51"/>
                <a:gd name="T74" fmla="*/ 2147483647 w 119"/>
                <a:gd name="T75" fmla="*/ 2147483647 h 51"/>
                <a:gd name="T76" fmla="*/ 2147483647 w 119"/>
                <a:gd name="T77" fmla="*/ 2147483647 h 51"/>
                <a:gd name="T78" fmla="*/ 2147483647 w 119"/>
                <a:gd name="T79" fmla="*/ 2147483647 h 51"/>
                <a:gd name="T80" fmla="*/ 2147483647 w 119"/>
                <a:gd name="T81" fmla="*/ 2147483647 h 51"/>
                <a:gd name="T82" fmla="*/ 2147483647 w 119"/>
                <a:gd name="T83" fmla="*/ 2147483647 h 51"/>
                <a:gd name="T84" fmla="*/ 2147483647 w 119"/>
                <a:gd name="T85" fmla="*/ 2147483647 h 51"/>
                <a:gd name="T86" fmla="*/ 2147483647 w 119"/>
                <a:gd name="T87" fmla="*/ 2147483647 h 51"/>
                <a:gd name="T88" fmla="*/ 2147483647 w 119"/>
                <a:gd name="T89" fmla="*/ 2147483647 h 51"/>
                <a:gd name="T90" fmla="*/ 2147483647 w 119"/>
                <a:gd name="T91" fmla="*/ 2147483647 h 51"/>
                <a:gd name="T92" fmla="*/ 2147483647 w 119"/>
                <a:gd name="T93" fmla="*/ 2147483647 h 51"/>
                <a:gd name="T94" fmla="*/ 2147483647 w 119"/>
                <a:gd name="T95" fmla="*/ 2147483647 h 51"/>
                <a:gd name="T96" fmla="*/ 2147483647 w 119"/>
                <a:gd name="T97" fmla="*/ 2147483647 h 51"/>
                <a:gd name="T98" fmla="*/ 0 w 119"/>
                <a:gd name="T99" fmla="*/ 2147483647 h 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"/>
                <a:gd name="T151" fmla="*/ 0 h 51"/>
                <a:gd name="T152" fmla="*/ 119 w 119"/>
                <a:gd name="T153" fmla="*/ 51 h 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" h="51">
                  <a:moveTo>
                    <a:pt x="0" y="45"/>
                  </a:moveTo>
                  <a:lnTo>
                    <a:pt x="1" y="41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4" y="39"/>
                  </a:lnTo>
                  <a:lnTo>
                    <a:pt x="3" y="38"/>
                  </a:lnTo>
                  <a:lnTo>
                    <a:pt x="4" y="37"/>
                  </a:lnTo>
                  <a:lnTo>
                    <a:pt x="5" y="36"/>
                  </a:lnTo>
                  <a:lnTo>
                    <a:pt x="8" y="35"/>
                  </a:lnTo>
                  <a:lnTo>
                    <a:pt x="11" y="34"/>
                  </a:lnTo>
                  <a:lnTo>
                    <a:pt x="14" y="31"/>
                  </a:lnTo>
                  <a:lnTo>
                    <a:pt x="15" y="31"/>
                  </a:lnTo>
                  <a:lnTo>
                    <a:pt x="17" y="29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1" y="25"/>
                  </a:lnTo>
                  <a:lnTo>
                    <a:pt x="22" y="26"/>
                  </a:lnTo>
                  <a:lnTo>
                    <a:pt x="23" y="25"/>
                  </a:lnTo>
                  <a:lnTo>
                    <a:pt x="25" y="23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31" y="19"/>
                  </a:lnTo>
                  <a:lnTo>
                    <a:pt x="32" y="18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3" y="14"/>
                  </a:lnTo>
                  <a:lnTo>
                    <a:pt x="33" y="13"/>
                  </a:lnTo>
                  <a:lnTo>
                    <a:pt x="37" y="12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2" y="12"/>
                  </a:lnTo>
                  <a:lnTo>
                    <a:pt x="78" y="7"/>
                  </a:lnTo>
                  <a:lnTo>
                    <a:pt x="112" y="0"/>
                  </a:lnTo>
                  <a:lnTo>
                    <a:pt x="113" y="1"/>
                  </a:lnTo>
                  <a:lnTo>
                    <a:pt x="114" y="2"/>
                  </a:lnTo>
                  <a:lnTo>
                    <a:pt x="115" y="3"/>
                  </a:lnTo>
                  <a:lnTo>
                    <a:pt x="116" y="5"/>
                  </a:lnTo>
                  <a:lnTo>
                    <a:pt x="116" y="6"/>
                  </a:lnTo>
                  <a:lnTo>
                    <a:pt x="115" y="5"/>
                  </a:lnTo>
                  <a:lnTo>
                    <a:pt x="114" y="5"/>
                  </a:lnTo>
                  <a:lnTo>
                    <a:pt x="113" y="5"/>
                  </a:lnTo>
                  <a:lnTo>
                    <a:pt x="112" y="5"/>
                  </a:lnTo>
                  <a:lnTo>
                    <a:pt x="113" y="6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08" y="10"/>
                  </a:lnTo>
                  <a:lnTo>
                    <a:pt x="106" y="10"/>
                  </a:lnTo>
                  <a:lnTo>
                    <a:pt x="105" y="11"/>
                  </a:lnTo>
                  <a:lnTo>
                    <a:pt x="105" y="12"/>
                  </a:lnTo>
                  <a:lnTo>
                    <a:pt x="106" y="12"/>
                  </a:lnTo>
                  <a:lnTo>
                    <a:pt x="108" y="11"/>
                  </a:lnTo>
                  <a:lnTo>
                    <a:pt x="111" y="10"/>
                  </a:lnTo>
                  <a:lnTo>
                    <a:pt x="112" y="9"/>
                  </a:lnTo>
                  <a:lnTo>
                    <a:pt x="114" y="9"/>
                  </a:lnTo>
                  <a:lnTo>
                    <a:pt x="114" y="10"/>
                  </a:lnTo>
                  <a:lnTo>
                    <a:pt x="114" y="11"/>
                  </a:lnTo>
                  <a:lnTo>
                    <a:pt x="115" y="12"/>
                  </a:lnTo>
                  <a:lnTo>
                    <a:pt x="115" y="11"/>
                  </a:lnTo>
                  <a:lnTo>
                    <a:pt x="116" y="11"/>
                  </a:lnTo>
                  <a:lnTo>
                    <a:pt x="117" y="9"/>
                  </a:lnTo>
                  <a:lnTo>
                    <a:pt x="118" y="9"/>
                  </a:lnTo>
                  <a:lnTo>
                    <a:pt x="119" y="11"/>
                  </a:lnTo>
                  <a:lnTo>
                    <a:pt x="119" y="14"/>
                  </a:lnTo>
                  <a:lnTo>
                    <a:pt x="119" y="15"/>
                  </a:lnTo>
                  <a:lnTo>
                    <a:pt x="117" y="16"/>
                  </a:lnTo>
                  <a:lnTo>
                    <a:pt x="117" y="17"/>
                  </a:lnTo>
                  <a:lnTo>
                    <a:pt x="117" y="18"/>
                  </a:lnTo>
                  <a:lnTo>
                    <a:pt x="115" y="19"/>
                  </a:lnTo>
                  <a:lnTo>
                    <a:pt x="114" y="19"/>
                  </a:lnTo>
                  <a:lnTo>
                    <a:pt x="113" y="20"/>
                  </a:lnTo>
                  <a:lnTo>
                    <a:pt x="111" y="20"/>
                  </a:lnTo>
                  <a:lnTo>
                    <a:pt x="110" y="20"/>
                  </a:lnTo>
                  <a:lnTo>
                    <a:pt x="109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20"/>
                  </a:lnTo>
                  <a:lnTo>
                    <a:pt x="108" y="21"/>
                  </a:lnTo>
                  <a:lnTo>
                    <a:pt x="108" y="22"/>
                  </a:lnTo>
                  <a:lnTo>
                    <a:pt x="109" y="22"/>
                  </a:lnTo>
                  <a:lnTo>
                    <a:pt x="110" y="23"/>
                  </a:lnTo>
                  <a:lnTo>
                    <a:pt x="110" y="24"/>
                  </a:lnTo>
                  <a:lnTo>
                    <a:pt x="107" y="28"/>
                  </a:lnTo>
                  <a:lnTo>
                    <a:pt x="105" y="27"/>
                  </a:lnTo>
                  <a:lnTo>
                    <a:pt x="104" y="27"/>
                  </a:lnTo>
                  <a:lnTo>
                    <a:pt x="104" y="28"/>
                  </a:lnTo>
                  <a:lnTo>
                    <a:pt x="105" y="29"/>
                  </a:lnTo>
                  <a:lnTo>
                    <a:pt x="108" y="28"/>
                  </a:lnTo>
                  <a:lnTo>
                    <a:pt x="110" y="28"/>
                  </a:lnTo>
                  <a:lnTo>
                    <a:pt x="112" y="27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4" y="27"/>
                  </a:lnTo>
                  <a:lnTo>
                    <a:pt x="113" y="29"/>
                  </a:lnTo>
                  <a:lnTo>
                    <a:pt x="111" y="31"/>
                  </a:lnTo>
                  <a:lnTo>
                    <a:pt x="109" y="32"/>
                  </a:lnTo>
                  <a:lnTo>
                    <a:pt x="108" y="32"/>
                  </a:lnTo>
                  <a:lnTo>
                    <a:pt x="105" y="32"/>
                  </a:lnTo>
                  <a:lnTo>
                    <a:pt x="103" y="36"/>
                  </a:lnTo>
                  <a:lnTo>
                    <a:pt x="102" y="37"/>
                  </a:lnTo>
                  <a:lnTo>
                    <a:pt x="99" y="39"/>
                  </a:lnTo>
                  <a:lnTo>
                    <a:pt x="97" y="41"/>
                  </a:lnTo>
                  <a:lnTo>
                    <a:pt x="96" y="44"/>
                  </a:lnTo>
                  <a:lnTo>
                    <a:pt x="95" y="48"/>
                  </a:lnTo>
                  <a:lnTo>
                    <a:pt x="95" y="49"/>
                  </a:lnTo>
                  <a:lnTo>
                    <a:pt x="93" y="50"/>
                  </a:lnTo>
                  <a:lnTo>
                    <a:pt x="88" y="51"/>
                  </a:lnTo>
                  <a:lnTo>
                    <a:pt x="87" y="51"/>
                  </a:lnTo>
                  <a:lnTo>
                    <a:pt x="69" y="39"/>
                  </a:lnTo>
                  <a:lnTo>
                    <a:pt x="54" y="41"/>
                  </a:lnTo>
                  <a:lnTo>
                    <a:pt x="53" y="39"/>
                  </a:lnTo>
                  <a:lnTo>
                    <a:pt x="50" y="36"/>
                  </a:lnTo>
                  <a:lnTo>
                    <a:pt x="49" y="37"/>
                  </a:lnTo>
                  <a:lnTo>
                    <a:pt x="49" y="36"/>
                  </a:lnTo>
                  <a:lnTo>
                    <a:pt x="49" y="35"/>
                  </a:lnTo>
                  <a:lnTo>
                    <a:pt x="31" y="37"/>
                  </a:lnTo>
                  <a:lnTo>
                    <a:pt x="30" y="37"/>
                  </a:lnTo>
                  <a:lnTo>
                    <a:pt x="30" y="38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1" y="4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9" name="Freeform 38" descr="20%"/>
            <p:cNvSpPr>
              <a:spLocks/>
            </p:cNvSpPr>
            <p:nvPr/>
          </p:nvSpPr>
          <p:spPr bwMode="auto">
            <a:xfrm>
              <a:off x="5449888" y="3660775"/>
              <a:ext cx="547687" cy="479425"/>
            </a:xfrm>
            <a:custGeom>
              <a:avLst/>
              <a:gdLst>
                <a:gd name="T0" fmla="*/ 0 w 67"/>
                <a:gd name="T1" fmla="*/ 2147483647 h 62"/>
                <a:gd name="T2" fmla="*/ 2147483647 w 67"/>
                <a:gd name="T3" fmla="*/ 0 h 62"/>
                <a:gd name="T4" fmla="*/ 2147483647 w 67"/>
                <a:gd name="T5" fmla="*/ 2147483647 h 62"/>
                <a:gd name="T6" fmla="*/ 2147483647 w 67"/>
                <a:gd name="T7" fmla="*/ 2147483647 h 62"/>
                <a:gd name="T8" fmla="*/ 2147483647 w 67"/>
                <a:gd name="T9" fmla="*/ 2147483647 h 62"/>
                <a:gd name="T10" fmla="*/ 2147483647 w 67"/>
                <a:gd name="T11" fmla="*/ 2147483647 h 62"/>
                <a:gd name="T12" fmla="*/ 2147483647 w 67"/>
                <a:gd name="T13" fmla="*/ 2147483647 h 62"/>
                <a:gd name="T14" fmla="*/ 2147483647 w 67"/>
                <a:gd name="T15" fmla="*/ 2147483647 h 62"/>
                <a:gd name="T16" fmla="*/ 2147483647 w 67"/>
                <a:gd name="T17" fmla="*/ 2147483647 h 62"/>
                <a:gd name="T18" fmla="*/ 2147483647 w 67"/>
                <a:gd name="T19" fmla="*/ 2147483647 h 62"/>
                <a:gd name="T20" fmla="*/ 2147483647 w 67"/>
                <a:gd name="T21" fmla="*/ 2147483647 h 62"/>
                <a:gd name="T22" fmla="*/ 2147483647 w 67"/>
                <a:gd name="T23" fmla="*/ 2147483647 h 62"/>
                <a:gd name="T24" fmla="*/ 2147483647 w 67"/>
                <a:gd name="T25" fmla="*/ 2147483647 h 62"/>
                <a:gd name="T26" fmla="*/ 2147483647 w 67"/>
                <a:gd name="T27" fmla="*/ 2147483647 h 62"/>
                <a:gd name="T28" fmla="*/ 2147483647 w 67"/>
                <a:gd name="T29" fmla="*/ 2147483647 h 62"/>
                <a:gd name="T30" fmla="*/ 2147483647 w 67"/>
                <a:gd name="T31" fmla="*/ 2147483647 h 62"/>
                <a:gd name="T32" fmla="*/ 2147483647 w 67"/>
                <a:gd name="T33" fmla="*/ 2147483647 h 62"/>
                <a:gd name="T34" fmla="*/ 2147483647 w 67"/>
                <a:gd name="T35" fmla="*/ 2147483647 h 62"/>
                <a:gd name="T36" fmla="*/ 2147483647 w 67"/>
                <a:gd name="T37" fmla="*/ 2147483647 h 62"/>
                <a:gd name="T38" fmla="*/ 2147483647 w 67"/>
                <a:gd name="T39" fmla="*/ 2147483647 h 62"/>
                <a:gd name="T40" fmla="*/ 2147483647 w 67"/>
                <a:gd name="T41" fmla="*/ 2147483647 h 62"/>
                <a:gd name="T42" fmla="*/ 2147483647 w 67"/>
                <a:gd name="T43" fmla="*/ 2147483647 h 62"/>
                <a:gd name="T44" fmla="*/ 2147483647 w 67"/>
                <a:gd name="T45" fmla="*/ 2147483647 h 62"/>
                <a:gd name="T46" fmla="*/ 2147483647 w 67"/>
                <a:gd name="T47" fmla="*/ 2147483647 h 62"/>
                <a:gd name="T48" fmla="*/ 2147483647 w 67"/>
                <a:gd name="T49" fmla="*/ 2147483647 h 62"/>
                <a:gd name="T50" fmla="*/ 2147483647 w 67"/>
                <a:gd name="T51" fmla="*/ 2147483647 h 62"/>
                <a:gd name="T52" fmla="*/ 2147483647 w 67"/>
                <a:gd name="T53" fmla="*/ 2147483647 h 62"/>
                <a:gd name="T54" fmla="*/ 2147483647 w 67"/>
                <a:gd name="T55" fmla="*/ 2147483647 h 62"/>
                <a:gd name="T56" fmla="*/ 2147483647 w 67"/>
                <a:gd name="T57" fmla="*/ 2147483647 h 62"/>
                <a:gd name="T58" fmla="*/ 2147483647 w 67"/>
                <a:gd name="T59" fmla="*/ 2147483647 h 62"/>
                <a:gd name="T60" fmla="*/ 2147483647 w 67"/>
                <a:gd name="T61" fmla="*/ 2147483647 h 62"/>
                <a:gd name="T62" fmla="*/ 2147483647 w 67"/>
                <a:gd name="T63" fmla="*/ 2147483647 h 62"/>
                <a:gd name="T64" fmla="*/ 2147483647 w 67"/>
                <a:gd name="T65" fmla="*/ 2147483647 h 62"/>
                <a:gd name="T66" fmla="*/ 2147483647 w 67"/>
                <a:gd name="T67" fmla="*/ 2147483647 h 62"/>
                <a:gd name="T68" fmla="*/ 2147483647 w 67"/>
                <a:gd name="T69" fmla="*/ 2147483647 h 62"/>
                <a:gd name="T70" fmla="*/ 2147483647 w 67"/>
                <a:gd name="T71" fmla="*/ 2147483647 h 62"/>
                <a:gd name="T72" fmla="*/ 2147483647 w 67"/>
                <a:gd name="T73" fmla="*/ 2147483647 h 62"/>
                <a:gd name="T74" fmla="*/ 2147483647 w 67"/>
                <a:gd name="T75" fmla="*/ 2147483647 h 62"/>
                <a:gd name="T76" fmla="*/ 2147483647 w 67"/>
                <a:gd name="T77" fmla="*/ 2147483647 h 62"/>
                <a:gd name="T78" fmla="*/ 2147483647 w 67"/>
                <a:gd name="T79" fmla="*/ 2147483647 h 62"/>
                <a:gd name="T80" fmla="*/ 2147483647 w 67"/>
                <a:gd name="T81" fmla="*/ 2147483647 h 62"/>
                <a:gd name="T82" fmla="*/ 2147483647 w 67"/>
                <a:gd name="T83" fmla="*/ 2147483647 h 62"/>
                <a:gd name="T84" fmla="*/ 2147483647 w 67"/>
                <a:gd name="T85" fmla="*/ 2147483647 h 62"/>
                <a:gd name="T86" fmla="*/ 2147483647 w 67"/>
                <a:gd name="T87" fmla="*/ 2147483647 h 62"/>
                <a:gd name="T88" fmla="*/ 2147483647 w 67"/>
                <a:gd name="T89" fmla="*/ 2147483647 h 62"/>
                <a:gd name="T90" fmla="*/ 2147483647 w 67"/>
                <a:gd name="T91" fmla="*/ 2147483647 h 62"/>
                <a:gd name="T92" fmla="*/ 2147483647 w 67"/>
                <a:gd name="T93" fmla="*/ 2147483647 h 62"/>
                <a:gd name="T94" fmla="*/ 2147483647 w 67"/>
                <a:gd name="T95" fmla="*/ 2147483647 h 62"/>
                <a:gd name="T96" fmla="*/ 0 w 67"/>
                <a:gd name="T97" fmla="*/ 2147483647 h 62"/>
                <a:gd name="T98" fmla="*/ 0 w 67"/>
                <a:gd name="T99" fmla="*/ 2147483647 h 6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7"/>
                <a:gd name="T151" fmla="*/ 0 h 62"/>
                <a:gd name="T152" fmla="*/ 67 w 67"/>
                <a:gd name="T153" fmla="*/ 62 h 6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7" h="62">
                  <a:moveTo>
                    <a:pt x="0" y="3"/>
                  </a:moveTo>
                  <a:lnTo>
                    <a:pt x="60" y="0"/>
                  </a:lnTo>
                  <a:lnTo>
                    <a:pt x="60" y="1"/>
                  </a:lnTo>
                  <a:lnTo>
                    <a:pt x="61" y="2"/>
                  </a:lnTo>
                  <a:lnTo>
                    <a:pt x="62" y="3"/>
                  </a:lnTo>
                  <a:lnTo>
                    <a:pt x="61" y="5"/>
                  </a:lnTo>
                  <a:lnTo>
                    <a:pt x="60" y="6"/>
                  </a:lnTo>
                  <a:lnTo>
                    <a:pt x="58" y="8"/>
                  </a:lnTo>
                  <a:lnTo>
                    <a:pt x="58" y="9"/>
                  </a:lnTo>
                  <a:lnTo>
                    <a:pt x="67" y="9"/>
                  </a:lnTo>
                  <a:lnTo>
                    <a:pt x="67" y="10"/>
                  </a:lnTo>
                  <a:lnTo>
                    <a:pt x="66" y="12"/>
                  </a:lnTo>
                  <a:lnTo>
                    <a:pt x="65" y="13"/>
                  </a:lnTo>
                  <a:lnTo>
                    <a:pt x="64" y="17"/>
                  </a:lnTo>
                  <a:lnTo>
                    <a:pt x="62" y="19"/>
                  </a:lnTo>
                  <a:lnTo>
                    <a:pt x="62" y="22"/>
                  </a:lnTo>
                  <a:lnTo>
                    <a:pt x="62" y="25"/>
                  </a:lnTo>
                  <a:lnTo>
                    <a:pt x="60" y="26"/>
                  </a:lnTo>
                  <a:lnTo>
                    <a:pt x="60" y="27"/>
                  </a:lnTo>
                  <a:lnTo>
                    <a:pt x="57" y="29"/>
                  </a:lnTo>
                  <a:lnTo>
                    <a:pt x="57" y="32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4" y="38"/>
                  </a:lnTo>
                  <a:lnTo>
                    <a:pt x="52" y="40"/>
                  </a:lnTo>
                  <a:lnTo>
                    <a:pt x="51" y="41"/>
                  </a:lnTo>
                  <a:lnTo>
                    <a:pt x="51" y="43"/>
                  </a:lnTo>
                  <a:lnTo>
                    <a:pt x="50" y="45"/>
                  </a:lnTo>
                  <a:lnTo>
                    <a:pt x="50" y="46"/>
                  </a:lnTo>
                  <a:lnTo>
                    <a:pt x="49" y="49"/>
                  </a:lnTo>
                  <a:lnTo>
                    <a:pt x="48" y="51"/>
                  </a:lnTo>
                  <a:lnTo>
                    <a:pt x="49" y="54"/>
                  </a:lnTo>
                  <a:lnTo>
                    <a:pt x="50" y="55"/>
                  </a:lnTo>
                  <a:lnTo>
                    <a:pt x="50" y="57"/>
                  </a:lnTo>
                  <a:lnTo>
                    <a:pt x="50" y="58"/>
                  </a:lnTo>
                  <a:lnTo>
                    <a:pt x="49" y="60"/>
                  </a:lnTo>
                  <a:lnTo>
                    <a:pt x="50" y="61"/>
                  </a:lnTo>
                  <a:lnTo>
                    <a:pt x="8" y="62"/>
                  </a:lnTo>
                  <a:lnTo>
                    <a:pt x="8" y="53"/>
                  </a:lnTo>
                  <a:lnTo>
                    <a:pt x="6" y="52"/>
                  </a:lnTo>
                  <a:lnTo>
                    <a:pt x="4" y="53"/>
                  </a:lnTo>
                  <a:lnTo>
                    <a:pt x="2" y="51"/>
                  </a:lnTo>
                  <a:lnTo>
                    <a:pt x="2" y="22"/>
                  </a:lnTo>
                  <a:lnTo>
                    <a:pt x="0" y="3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281"/>
            <p:cNvGrpSpPr>
              <a:grpSpLocks/>
            </p:cNvGrpSpPr>
            <p:nvPr/>
          </p:nvGrpSpPr>
          <p:grpSpPr bwMode="auto">
            <a:xfrm>
              <a:off x="1155696" y="3886215"/>
              <a:ext cx="2009775" cy="1390654"/>
              <a:chOff x="768" y="2832"/>
              <a:chExt cx="1203" cy="876"/>
            </a:xfrm>
          </p:grpSpPr>
          <p:sp>
            <p:nvSpPr>
              <p:cNvPr id="32923" name="Freeform 40"/>
              <p:cNvSpPr>
                <a:spLocks/>
              </p:cNvSpPr>
              <p:nvPr/>
            </p:nvSpPr>
            <p:spPr bwMode="auto">
              <a:xfrm>
                <a:off x="1056" y="2832"/>
                <a:ext cx="915" cy="780"/>
              </a:xfrm>
              <a:custGeom>
                <a:avLst/>
                <a:gdLst>
                  <a:gd name="T0" fmla="*/ 1611 w 188"/>
                  <a:gd name="T1" fmla="*/ 3588 h 160"/>
                  <a:gd name="T2" fmla="*/ 3008 w 188"/>
                  <a:gd name="T3" fmla="*/ 4636 h 160"/>
                  <a:gd name="T4" fmla="*/ 2083 w 188"/>
                  <a:gd name="T5" fmla="*/ 5796 h 160"/>
                  <a:gd name="T6" fmla="*/ 1849 w 188"/>
                  <a:gd name="T7" fmla="*/ 4992 h 160"/>
                  <a:gd name="T8" fmla="*/ 569 w 188"/>
                  <a:gd name="T9" fmla="*/ 6372 h 160"/>
                  <a:gd name="T10" fmla="*/ 1280 w 188"/>
                  <a:gd name="T11" fmla="*/ 7415 h 160"/>
                  <a:gd name="T12" fmla="*/ 3105 w 188"/>
                  <a:gd name="T13" fmla="*/ 7059 h 160"/>
                  <a:gd name="T14" fmla="*/ 2536 w 188"/>
                  <a:gd name="T15" fmla="*/ 8580 h 160"/>
                  <a:gd name="T16" fmla="*/ 2083 w 188"/>
                  <a:gd name="T17" fmla="*/ 9150 h 160"/>
                  <a:gd name="T18" fmla="*/ 1158 w 188"/>
                  <a:gd name="T19" fmla="*/ 9506 h 160"/>
                  <a:gd name="T20" fmla="*/ 686 w 188"/>
                  <a:gd name="T21" fmla="*/ 11359 h 160"/>
                  <a:gd name="T22" fmla="*/ 1280 w 188"/>
                  <a:gd name="T23" fmla="*/ 12407 h 160"/>
                  <a:gd name="T24" fmla="*/ 2536 w 188"/>
                  <a:gd name="T25" fmla="*/ 12977 h 160"/>
                  <a:gd name="T26" fmla="*/ 2536 w 188"/>
                  <a:gd name="T27" fmla="*/ 13904 h 160"/>
                  <a:gd name="T28" fmla="*/ 4025 w 188"/>
                  <a:gd name="T29" fmla="*/ 14259 h 160"/>
                  <a:gd name="T30" fmla="*/ 4833 w 188"/>
                  <a:gd name="T31" fmla="*/ 14474 h 160"/>
                  <a:gd name="T32" fmla="*/ 3339 w 188"/>
                  <a:gd name="T33" fmla="*/ 16326 h 160"/>
                  <a:gd name="T34" fmla="*/ 2180 w 188"/>
                  <a:gd name="T35" fmla="*/ 17038 h 160"/>
                  <a:gd name="T36" fmla="*/ 355 w 188"/>
                  <a:gd name="T37" fmla="*/ 17964 h 160"/>
                  <a:gd name="T38" fmla="*/ 355 w 188"/>
                  <a:gd name="T39" fmla="*/ 18535 h 160"/>
                  <a:gd name="T40" fmla="*/ 3339 w 188"/>
                  <a:gd name="T41" fmla="*/ 17253 h 160"/>
                  <a:gd name="T42" fmla="*/ 7155 w 188"/>
                  <a:gd name="T43" fmla="*/ 13904 h 160"/>
                  <a:gd name="T44" fmla="*/ 6799 w 188"/>
                  <a:gd name="T45" fmla="*/ 13548 h 160"/>
                  <a:gd name="T46" fmla="*/ 8882 w 188"/>
                  <a:gd name="T47" fmla="*/ 11003 h 160"/>
                  <a:gd name="T48" fmla="*/ 8289 w 188"/>
                  <a:gd name="T49" fmla="*/ 11690 h 160"/>
                  <a:gd name="T50" fmla="*/ 8410 w 188"/>
                  <a:gd name="T51" fmla="*/ 12621 h 160"/>
                  <a:gd name="T52" fmla="*/ 8289 w 188"/>
                  <a:gd name="T53" fmla="*/ 13216 h 160"/>
                  <a:gd name="T54" fmla="*/ 9924 w 188"/>
                  <a:gd name="T55" fmla="*/ 12285 h 160"/>
                  <a:gd name="T56" fmla="*/ 9924 w 188"/>
                  <a:gd name="T57" fmla="*/ 11359 h 160"/>
                  <a:gd name="T58" fmla="*/ 12343 w 188"/>
                  <a:gd name="T59" fmla="*/ 11929 h 160"/>
                  <a:gd name="T60" fmla="*/ 13954 w 188"/>
                  <a:gd name="T61" fmla="*/ 11690 h 160"/>
                  <a:gd name="T62" fmla="*/ 16723 w 188"/>
                  <a:gd name="T63" fmla="*/ 12621 h 160"/>
                  <a:gd name="T64" fmla="*/ 17648 w 188"/>
                  <a:gd name="T65" fmla="*/ 13787 h 160"/>
                  <a:gd name="T66" fmla="*/ 19142 w 188"/>
                  <a:gd name="T67" fmla="*/ 14830 h 160"/>
                  <a:gd name="T68" fmla="*/ 21673 w 188"/>
                  <a:gd name="T69" fmla="*/ 15069 h 160"/>
                  <a:gd name="T70" fmla="*/ 21318 w 188"/>
                  <a:gd name="T71" fmla="*/ 13548 h 160"/>
                  <a:gd name="T72" fmla="*/ 20300 w 188"/>
                  <a:gd name="T73" fmla="*/ 13333 h 160"/>
                  <a:gd name="T74" fmla="*/ 18787 w 188"/>
                  <a:gd name="T75" fmla="*/ 12285 h 160"/>
                  <a:gd name="T76" fmla="*/ 16937 w 188"/>
                  <a:gd name="T77" fmla="*/ 11003 h 160"/>
                  <a:gd name="T78" fmla="*/ 16251 w 188"/>
                  <a:gd name="T79" fmla="*/ 11929 h 160"/>
                  <a:gd name="T80" fmla="*/ 14874 w 188"/>
                  <a:gd name="T81" fmla="*/ 10764 h 160"/>
                  <a:gd name="T82" fmla="*/ 13477 w 188"/>
                  <a:gd name="T83" fmla="*/ 9267 h 160"/>
                  <a:gd name="T84" fmla="*/ 11749 w 188"/>
                  <a:gd name="T85" fmla="*/ 2423 h 160"/>
                  <a:gd name="T86" fmla="*/ 10376 w 188"/>
                  <a:gd name="T87" fmla="*/ 570 h 160"/>
                  <a:gd name="T88" fmla="*/ 7958 w 188"/>
                  <a:gd name="T89" fmla="*/ 570 h 160"/>
                  <a:gd name="T90" fmla="*/ 6799 w 188"/>
                  <a:gd name="T91" fmla="*/ 570 h 160"/>
                  <a:gd name="T92" fmla="*/ 5188 w 188"/>
                  <a:gd name="T93" fmla="*/ 0 h 160"/>
                  <a:gd name="T94" fmla="*/ 4025 w 188"/>
                  <a:gd name="T95" fmla="*/ 478 h 160"/>
                  <a:gd name="T96" fmla="*/ 2769 w 188"/>
                  <a:gd name="T97" fmla="*/ 1497 h 160"/>
                  <a:gd name="T98" fmla="*/ 2180 w 188"/>
                  <a:gd name="T99" fmla="*/ 2423 h 160"/>
                  <a:gd name="T100" fmla="*/ 1158 w 188"/>
                  <a:gd name="T101" fmla="*/ 3018 h 1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88"/>
                  <a:gd name="T154" fmla="*/ 0 h 160"/>
                  <a:gd name="T155" fmla="*/ 188 w 188"/>
                  <a:gd name="T156" fmla="*/ 160 h 1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88" h="160">
                    <a:moveTo>
                      <a:pt x="10" y="26"/>
                    </a:moveTo>
                    <a:lnTo>
                      <a:pt x="14" y="31"/>
                    </a:lnTo>
                    <a:lnTo>
                      <a:pt x="19" y="39"/>
                    </a:lnTo>
                    <a:lnTo>
                      <a:pt x="26" y="40"/>
                    </a:lnTo>
                    <a:lnTo>
                      <a:pt x="26" y="50"/>
                    </a:lnTo>
                    <a:lnTo>
                      <a:pt x="18" y="50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0" y="50"/>
                    </a:lnTo>
                    <a:lnTo>
                      <a:pt x="5" y="55"/>
                    </a:lnTo>
                    <a:lnTo>
                      <a:pt x="5" y="61"/>
                    </a:lnTo>
                    <a:lnTo>
                      <a:pt x="11" y="64"/>
                    </a:lnTo>
                    <a:lnTo>
                      <a:pt x="21" y="66"/>
                    </a:lnTo>
                    <a:lnTo>
                      <a:pt x="27" y="61"/>
                    </a:lnTo>
                    <a:lnTo>
                      <a:pt x="29" y="72"/>
                    </a:lnTo>
                    <a:lnTo>
                      <a:pt x="22" y="74"/>
                    </a:lnTo>
                    <a:lnTo>
                      <a:pt x="21" y="77"/>
                    </a:lnTo>
                    <a:lnTo>
                      <a:pt x="18" y="79"/>
                    </a:lnTo>
                    <a:lnTo>
                      <a:pt x="13" y="75"/>
                    </a:lnTo>
                    <a:lnTo>
                      <a:pt x="10" y="82"/>
                    </a:lnTo>
                    <a:lnTo>
                      <a:pt x="2" y="90"/>
                    </a:lnTo>
                    <a:lnTo>
                      <a:pt x="6" y="98"/>
                    </a:lnTo>
                    <a:lnTo>
                      <a:pt x="5" y="101"/>
                    </a:lnTo>
                    <a:lnTo>
                      <a:pt x="11" y="107"/>
                    </a:lnTo>
                    <a:lnTo>
                      <a:pt x="19" y="107"/>
                    </a:lnTo>
                    <a:lnTo>
                      <a:pt x="22" y="112"/>
                    </a:lnTo>
                    <a:lnTo>
                      <a:pt x="21" y="115"/>
                    </a:lnTo>
                    <a:lnTo>
                      <a:pt x="22" y="120"/>
                    </a:lnTo>
                    <a:lnTo>
                      <a:pt x="29" y="117"/>
                    </a:lnTo>
                    <a:lnTo>
                      <a:pt x="35" y="123"/>
                    </a:lnTo>
                    <a:lnTo>
                      <a:pt x="45" y="119"/>
                    </a:lnTo>
                    <a:lnTo>
                      <a:pt x="42" y="125"/>
                    </a:lnTo>
                    <a:lnTo>
                      <a:pt x="42" y="131"/>
                    </a:lnTo>
                    <a:lnTo>
                      <a:pt x="29" y="141"/>
                    </a:lnTo>
                    <a:lnTo>
                      <a:pt x="24" y="147"/>
                    </a:lnTo>
                    <a:lnTo>
                      <a:pt x="19" y="147"/>
                    </a:lnTo>
                    <a:lnTo>
                      <a:pt x="11" y="154"/>
                    </a:lnTo>
                    <a:lnTo>
                      <a:pt x="3" y="155"/>
                    </a:lnTo>
                    <a:lnTo>
                      <a:pt x="0" y="159"/>
                    </a:lnTo>
                    <a:lnTo>
                      <a:pt x="3" y="160"/>
                    </a:lnTo>
                    <a:lnTo>
                      <a:pt x="19" y="154"/>
                    </a:lnTo>
                    <a:lnTo>
                      <a:pt x="29" y="149"/>
                    </a:lnTo>
                    <a:lnTo>
                      <a:pt x="48" y="136"/>
                    </a:lnTo>
                    <a:lnTo>
                      <a:pt x="62" y="120"/>
                    </a:lnTo>
                    <a:lnTo>
                      <a:pt x="64" y="117"/>
                    </a:lnTo>
                    <a:lnTo>
                      <a:pt x="59" y="117"/>
                    </a:lnTo>
                    <a:lnTo>
                      <a:pt x="73" y="96"/>
                    </a:lnTo>
                    <a:lnTo>
                      <a:pt x="77" y="95"/>
                    </a:lnTo>
                    <a:lnTo>
                      <a:pt x="77" y="98"/>
                    </a:lnTo>
                    <a:lnTo>
                      <a:pt x="72" y="101"/>
                    </a:lnTo>
                    <a:lnTo>
                      <a:pt x="70" y="111"/>
                    </a:lnTo>
                    <a:lnTo>
                      <a:pt x="73" y="109"/>
                    </a:lnTo>
                    <a:lnTo>
                      <a:pt x="70" y="112"/>
                    </a:lnTo>
                    <a:lnTo>
                      <a:pt x="72" y="114"/>
                    </a:lnTo>
                    <a:lnTo>
                      <a:pt x="82" y="107"/>
                    </a:lnTo>
                    <a:lnTo>
                      <a:pt x="86" y="106"/>
                    </a:lnTo>
                    <a:lnTo>
                      <a:pt x="88" y="101"/>
                    </a:lnTo>
                    <a:lnTo>
                      <a:pt x="86" y="98"/>
                    </a:lnTo>
                    <a:lnTo>
                      <a:pt x="96" y="96"/>
                    </a:lnTo>
                    <a:lnTo>
                      <a:pt x="107" y="103"/>
                    </a:lnTo>
                    <a:lnTo>
                      <a:pt x="117" y="99"/>
                    </a:lnTo>
                    <a:lnTo>
                      <a:pt x="121" y="101"/>
                    </a:lnTo>
                    <a:lnTo>
                      <a:pt x="128" y="101"/>
                    </a:lnTo>
                    <a:lnTo>
                      <a:pt x="145" y="109"/>
                    </a:lnTo>
                    <a:lnTo>
                      <a:pt x="149" y="112"/>
                    </a:lnTo>
                    <a:lnTo>
                      <a:pt x="153" y="119"/>
                    </a:lnTo>
                    <a:lnTo>
                      <a:pt x="163" y="125"/>
                    </a:lnTo>
                    <a:lnTo>
                      <a:pt x="166" y="128"/>
                    </a:lnTo>
                    <a:lnTo>
                      <a:pt x="177" y="135"/>
                    </a:lnTo>
                    <a:lnTo>
                      <a:pt x="188" y="130"/>
                    </a:lnTo>
                    <a:lnTo>
                      <a:pt x="188" y="123"/>
                    </a:lnTo>
                    <a:lnTo>
                      <a:pt x="185" y="117"/>
                    </a:lnTo>
                    <a:lnTo>
                      <a:pt x="180" y="115"/>
                    </a:lnTo>
                    <a:lnTo>
                      <a:pt x="176" y="115"/>
                    </a:lnTo>
                    <a:lnTo>
                      <a:pt x="169" y="111"/>
                    </a:lnTo>
                    <a:lnTo>
                      <a:pt x="163" y="106"/>
                    </a:lnTo>
                    <a:lnTo>
                      <a:pt x="150" y="93"/>
                    </a:lnTo>
                    <a:lnTo>
                      <a:pt x="147" y="95"/>
                    </a:lnTo>
                    <a:lnTo>
                      <a:pt x="144" y="99"/>
                    </a:lnTo>
                    <a:lnTo>
                      <a:pt x="141" y="103"/>
                    </a:lnTo>
                    <a:lnTo>
                      <a:pt x="129" y="96"/>
                    </a:lnTo>
                    <a:lnTo>
                      <a:pt x="129" y="93"/>
                    </a:lnTo>
                    <a:lnTo>
                      <a:pt x="120" y="96"/>
                    </a:lnTo>
                    <a:lnTo>
                      <a:pt x="117" y="80"/>
                    </a:lnTo>
                    <a:lnTo>
                      <a:pt x="109" y="45"/>
                    </a:lnTo>
                    <a:lnTo>
                      <a:pt x="102" y="21"/>
                    </a:lnTo>
                    <a:lnTo>
                      <a:pt x="99" y="10"/>
                    </a:lnTo>
                    <a:lnTo>
                      <a:pt x="90" y="5"/>
                    </a:lnTo>
                    <a:lnTo>
                      <a:pt x="85" y="8"/>
                    </a:lnTo>
                    <a:lnTo>
                      <a:pt x="69" y="5"/>
                    </a:lnTo>
                    <a:lnTo>
                      <a:pt x="64" y="7"/>
                    </a:lnTo>
                    <a:lnTo>
                      <a:pt x="59" y="5"/>
                    </a:lnTo>
                    <a:lnTo>
                      <a:pt x="59" y="4"/>
                    </a:lnTo>
                    <a:lnTo>
                      <a:pt x="45" y="0"/>
                    </a:lnTo>
                    <a:lnTo>
                      <a:pt x="43" y="4"/>
                    </a:lnTo>
                    <a:lnTo>
                      <a:pt x="35" y="4"/>
                    </a:lnTo>
                    <a:lnTo>
                      <a:pt x="29" y="8"/>
                    </a:lnTo>
                    <a:lnTo>
                      <a:pt x="24" y="13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3" y="21"/>
                    </a:lnTo>
                    <a:lnTo>
                      <a:pt x="10" y="26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4" name="Freeform 41"/>
              <p:cNvSpPr>
                <a:spLocks/>
              </p:cNvSpPr>
              <p:nvPr/>
            </p:nvSpPr>
            <p:spPr bwMode="auto">
              <a:xfrm>
                <a:off x="1021" y="3608"/>
                <a:ext cx="20" cy="14"/>
              </a:xfrm>
              <a:custGeom>
                <a:avLst/>
                <a:gdLst>
                  <a:gd name="T0" fmla="*/ 250 w 4"/>
                  <a:gd name="T1" fmla="*/ 196 h 3"/>
                  <a:gd name="T2" fmla="*/ 250 w 4"/>
                  <a:gd name="T3" fmla="*/ 107 h 3"/>
                  <a:gd name="T4" fmla="*/ 250 w 4"/>
                  <a:gd name="T5" fmla="*/ 107 h 3"/>
                  <a:gd name="T6" fmla="*/ 250 w 4"/>
                  <a:gd name="T7" fmla="*/ 107 h 3"/>
                  <a:gd name="T8" fmla="*/ 250 w 4"/>
                  <a:gd name="T9" fmla="*/ 107 h 3"/>
                  <a:gd name="T10" fmla="*/ 250 w 4"/>
                  <a:gd name="T11" fmla="*/ 107 h 3"/>
                  <a:gd name="T12" fmla="*/ 250 w 4"/>
                  <a:gd name="T13" fmla="*/ 107 h 3"/>
                  <a:gd name="T14" fmla="*/ 125 w 4"/>
                  <a:gd name="T15" fmla="*/ 0 h 3"/>
                  <a:gd name="T16" fmla="*/ 125 w 4"/>
                  <a:gd name="T17" fmla="*/ 0 h 3"/>
                  <a:gd name="T18" fmla="*/ 0 w 4"/>
                  <a:gd name="T19" fmla="*/ 107 h 3"/>
                  <a:gd name="T20" fmla="*/ 0 w 4"/>
                  <a:gd name="T21" fmla="*/ 107 h 3"/>
                  <a:gd name="T22" fmla="*/ 0 w 4"/>
                  <a:gd name="T23" fmla="*/ 107 h 3"/>
                  <a:gd name="T24" fmla="*/ 0 w 4"/>
                  <a:gd name="T25" fmla="*/ 107 h 3"/>
                  <a:gd name="T26" fmla="*/ 0 w 4"/>
                  <a:gd name="T27" fmla="*/ 107 h 3"/>
                  <a:gd name="T28" fmla="*/ 0 w 4"/>
                  <a:gd name="T29" fmla="*/ 107 h 3"/>
                  <a:gd name="T30" fmla="*/ 0 w 4"/>
                  <a:gd name="T31" fmla="*/ 196 h 3"/>
                  <a:gd name="T32" fmla="*/ 0 w 4"/>
                  <a:gd name="T33" fmla="*/ 196 h 3"/>
                  <a:gd name="T34" fmla="*/ 125 w 4"/>
                  <a:gd name="T35" fmla="*/ 196 h 3"/>
                  <a:gd name="T36" fmla="*/ 125 w 4"/>
                  <a:gd name="T37" fmla="*/ 196 h 3"/>
                  <a:gd name="T38" fmla="*/ 125 w 4"/>
                  <a:gd name="T39" fmla="*/ 303 h 3"/>
                  <a:gd name="T40" fmla="*/ 250 w 4"/>
                  <a:gd name="T41" fmla="*/ 303 h 3"/>
                  <a:gd name="T42" fmla="*/ 250 w 4"/>
                  <a:gd name="T43" fmla="*/ 303 h 3"/>
                  <a:gd name="T44" fmla="*/ 375 w 4"/>
                  <a:gd name="T45" fmla="*/ 303 h 3"/>
                  <a:gd name="T46" fmla="*/ 375 w 4"/>
                  <a:gd name="T47" fmla="*/ 303 h 3"/>
                  <a:gd name="T48" fmla="*/ 500 w 4"/>
                  <a:gd name="T49" fmla="*/ 196 h 3"/>
                  <a:gd name="T50" fmla="*/ 500 w 4"/>
                  <a:gd name="T51" fmla="*/ 196 h 3"/>
                  <a:gd name="T52" fmla="*/ 500 w 4"/>
                  <a:gd name="T53" fmla="*/ 196 h 3"/>
                  <a:gd name="T54" fmla="*/ 500 w 4"/>
                  <a:gd name="T55" fmla="*/ 107 h 3"/>
                  <a:gd name="T56" fmla="*/ 500 w 4"/>
                  <a:gd name="T57" fmla="*/ 107 h 3"/>
                  <a:gd name="T58" fmla="*/ 500 w 4"/>
                  <a:gd name="T59" fmla="*/ 107 h 3"/>
                  <a:gd name="T60" fmla="*/ 500 w 4"/>
                  <a:gd name="T61" fmla="*/ 107 h 3"/>
                  <a:gd name="T62" fmla="*/ 500 w 4"/>
                  <a:gd name="T63" fmla="*/ 107 h 3"/>
                  <a:gd name="T64" fmla="*/ 500 w 4"/>
                  <a:gd name="T65" fmla="*/ 0 h 3"/>
                  <a:gd name="T66" fmla="*/ 500 w 4"/>
                  <a:gd name="T67" fmla="*/ 0 h 3"/>
                  <a:gd name="T68" fmla="*/ 500 w 4"/>
                  <a:gd name="T69" fmla="*/ 0 h 3"/>
                  <a:gd name="T70" fmla="*/ 500 w 4"/>
                  <a:gd name="T71" fmla="*/ 0 h 3"/>
                  <a:gd name="T72" fmla="*/ 500 w 4"/>
                  <a:gd name="T73" fmla="*/ 107 h 3"/>
                  <a:gd name="T74" fmla="*/ 375 w 4"/>
                  <a:gd name="T75" fmla="*/ 107 h 3"/>
                  <a:gd name="T76" fmla="*/ 375 w 4"/>
                  <a:gd name="T77" fmla="*/ 107 h 3"/>
                  <a:gd name="T78" fmla="*/ 250 w 4"/>
                  <a:gd name="T79" fmla="*/ 196 h 3"/>
                  <a:gd name="T80" fmla="*/ 250 w 4"/>
                  <a:gd name="T81" fmla="*/ 196 h 3"/>
                  <a:gd name="T82" fmla="*/ 250 w 4"/>
                  <a:gd name="T83" fmla="*/ 196 h 3"/>
                  <a:gd name="T84" fmla="*/ 250 w 4"/>
                  <a:gd name="T85" fmla="*/ 196 h 3"/>
                  <a:gd name="T86" fmla="*/ 250 w 4"/>
                  <a:gd name="T87" fmla="*/ 303 h 3"/>
                  <a:gd name="T88" fmla="*/ 375 w 4"/>
                  <a:gd name="T89" fmla="*/ 303 h 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"/>
                  <a:gd name="T136" fmla="*/ 0 h 3"/>
                  <a:gd name="T137" fmla="*/ 4 w 4"/>
                  <a:gd name="T138" fmla="*/ 3 h 3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" h="3">
                    <a:moveTo>
                      <a:pt x="2" y="2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5" name="Freeform 42"/>
              <p:cNvSpPr>
                <a:spLocks/>
              </p:cNvSpPr>
              <p:nvPr/>
            </p:nvSpPr>
            <p:spPr bwMode="auto">
              <a:xfrm>
                <a:off x="978" y="3610"/>
                <a:ext cx="43" cy="30"/>
              </a:xfrm>
              <a:custGeom>
                <a:avLst/>
                <a:gdLst>
                  <a:gd name="T0" fmla="*/ 755 w 9"/>
                  <a:gd name="T1" fmla="*/ 0 h 6"/>
                  <a:gd name="T2" fmla="*/ 435 w 9"/>
                  <a:gd name="T3" fmla="*/ 0 h 6"/>
                  <a:gd name="T4" fmla="*/ 320 w 9"/>
                  <a:gd name="T5" fmla="*/ 125 h 6"/>
                  <a:gd name="T6" fmla="*/ 320 w 9"/>
                  <a:gd name="T7" fmla="*/ 125 h 6"/>
                  <a:gd name="T8" fmla="*/ 320 w 9"/>
                  <a:gd name="T9" fmla="*/ 250 h 6"/>
                  <a:gd name="T10" fmla="*/ 320 w 9"/>
                  <a:gd name="T11" fmla="*/ 375 h 6"/>
                  <a:gd name="T12" fmla="*/ 229 w 9"/>
                  <a:gd name="T13" fmla="*/ 375 h 6"/>
                  <a:gd name="T14" fmla="*/ 229 w 9"/>
                  <a:gd name="T15" fmla="*/ 375 h 6"/>
                  <a:gd name="T16" fmla="*/ 115 w 9"/>
                  <a:gd name="T17" fmla="*/ 375 h 6"/>
                  <a:gd name="T18" fmla="*/ 115 w 9"/>
                  <a:gd name="T19" fmla="*/ 500 h 6"/>
                  <a:gd name="T20" fmla="*/ 115 w 9"/>
                  <a:gd name="T21" fmla="*/ 625 h 6"/>
                  <a:gd name="T22" fmla="*/ 0 w 9"/>
                  <a:gd name="T23" fmla="*/ 625 h 6"/>
                  <a:gd name="T24" fmla="*/ 0 w 9"/>
                  <a:gd name="T25" fmla="*/ 750 h 6"/>
                  <a:gd name="T26" fmla="*/ 0 w 9"/>
                  <a:gd name="T27" fmla="*/ 750 h 6"/>
                  <a:gd name="T28" fmla="*/ 0 w 9"/>
                  <a:gd name="T29" fmla="*/ 750 h 6"/>
                  <a:gd name="T30" fmla="*/ 0 w 9"/>
                  <a:gd name="T31" fmla="*/ 750 h 6"/>
                  <a:gd name="T32" fmla="*/ 0 w 9"/>
                  <a:gd name="T33" fmla="*/ 750 h 6"/>
                  <a:gd name="T34" fmla="*/ 0 w 9"/>
                  <a:gd name="T35" fmla="*/ 750 h 6"/>
                  <a:gd name="T36" fmla="*/ 0 w 9"/>
                  <a:gd name="T37" fmla="*/ 750 h 6"/>
                  <a:gd name="T38" fmla="*/ 115 w 9"/>
                  <a:gd name="T39" fmla="*/ 750 h 6"/>
                  <a:gd name="T40" fmla="*/ 229 w 9"/>
                  <a:gd name="T41" fmla="*/ 750 h 6"/>
                  <a:gd name="T42" fmla="*/ 320 w 9"/>
                  <a:gd name="T43" fmla="*/ 625 h 6"/>
                  <a:gd name="T44" fmla="*/ 664 w 9"/>
                  <a:gd name="T45" fmla="*/ 375 h 6"/>
                  <a:gd name="T46" fmla="*/ 755 w 9"/>
                  <a:gd name="T47" fmla="*/ 250 h 6"/>
                  <a:gd name="T48" fmla="*/ 870 w 9"/>
                  <a:gd name="T49" fmla="*/ 250 h 6"/>
                  <a:gd name="T50" fmla="*/ 979 w 9"/>
                  <a:gd name="T51" fmla="*/ 125 h 6"/>
                  <a:gd name="T52" fmla="*/ 979 w 9"/>
                  <a:gd name="T53" fmla="*/ 125 h 6"/>
                  <a:gd name="T54" fmla="*/ 979 w 9"/>
                  <a:gd name="T55" fmla="*/ 125 h 6"/>
                  <a:gd name="T56" fmla="*/ 870 w 9"/>
                  <a:gd name="T57" fmla="*/ 0 h 6"/>
                  <a:gd name="T58" fmla="*/ 870 w 9"/>
                  <a:gd name="T59" fmla="*/ 0 h 6"/>
                  <a:gd name="T60" fmla="*/ 870 w 9"/>
                  <a:gd name="T61" fmla="*/ 0 h 6"/>
                  <a:gd name="T62" fmla="*/ 870 w 9"/>
                  <a:gd name="T63" fmla="*/ 0 h 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"/>
                  <a:gd name="T97" fmla="*/ 0 h 6"/>
                  <a:gd name="T98" fmla="*/ 9 w 9"/>
                  <a:gd name="T99" fmla="*/ 6 h 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" h="6">
                    <a:moveTo>
                      <a:pt x="8" y="0"/>
                    </a:move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6" name="Freeform 43"/>
              <p:cNvSpPr>
                <a:spLocks/>
              </p:cNvSpPr>
              <p:nvPr/>
            </p:nvSpPr>
            <p:spPr bwMode="auto">
              <a:xfrm>
                <a:off x="934" y="3632"/>
                <a:ext cx="44" cy="34"/>
              </a:xfrm>
              <a:custGeom>
                <a:avLst/>
                <a:gdLst>
                  <a:gd name="T0" fmla="*/ 934 w 9"/>
                  <a:gd name="T1" fmla="*/ 355 h 7"/>
                  <a:gd name="T2" fmla="*/ 934 w 9"/>
                  <a:gd name="T3" fmla="*/ 117 h 7"/>
                  <a:gd name="T4" fmla="*/ 572 w 9"/>
                  <a:gd name="T5" fmla="*/ 355 h 7"/>
                  <a:gd name="T6" fmla="*/ 479 w 9"/>
                  <a:gd name="T7" fmla="*/ 447 h 7"/>
                  <a:gd name="T8" fmla="*/ 479 w 9"/>
                  <a:gd name="T9" fmla="*/ 447 h 7"/>
                  <a:gd name="T10" fmla="*/ 240 w 9"/>
                  <a:gd name="T11" fmla="*/ 568 h 7"/>
                  <a:gd name="T12" fmla="*/ 117 w 9"/>
                  <a:gd name="T13" fmla="*/ 685 h 7"/>
                  <a:gd name="T14" fmla="*/ 0 w 9"/>
                  <a:gd name="T15" fmla="*/ 685 h 7"/>
                  <a:gd name="T16" fmla="*/ 240 w 9"/>
                  <a:gd name="T17" fmla="*/ 685 h 7"/>
                  <a:gd name="T18" fmla="*/ 357 w 9"/>
                  <a:gd name="T19" fmla="*/ 568 h 7"/>
                  <a:gd name="T20" fmla="*/ 694 w 9"/>
                  <a:gd name="T21" fmla="*/ 447 h 7"/>
                  <a:gd name="T22" fmla="*/ 934 w 9"/>
                  <a:gd name="T23" fmla="*/ 355 h 7"/>
                  <a:gd name="T24" fmla="*/ 934 w 9"/>
                  <a:gd name="T25" fmla="*/ 355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7"/>
                  <a:gd name="T41" fmla="*/ 9 w 9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7">
                    <a:moveTo>
                      <a:pt x="8" y="3"/>
                    </a:moveTo>
                    <a:cubicBezTo>
                      <a:pt x="8" y="2"/>
                      <a:pt x="9" y="1"/>
                      <a:pt x="8" y="1"/>
                    </a:cubicBezTo>
                    <a:cubicBezTo>
                      <a:pt x="7" y="0"/>
                      <a:pt x="5" y="2"/>
                      <a:pt x="5" y="3"/>
                    </a:cubicBezTo>
                    <a:cubicBezTo>
                      <a:pt x="4" y="3"/>
                      <a:pt x="4" y="3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3" y="5"/>
                      <a:pt x="3" y="5"/>
                      <a:pt x="2" y="5"/>
                    </a:cubicBezTo>
                    <a:cubicBezTo>
                      <a:pt x="2" y="5"/>
                      <a:pt x="2" y="5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1" y="7"/>
                      <a:pt x="1" y="7"/>
                      <a:pt x="2" y="6"/>
                    </a:cubicBezTo>
                    <a:cubicBezTo>
                      <a:pt x="2" y="6"/>
                      <a:pt x="3" y="5"/>
                      <a:pt x="3" y="5"/>
                    </a:cubicBezTo>
                    <a:cubicBezTo>
                      <a:pt x="4" y="5"/>
                      <a:pt x="5" y="5"/>
                      <a:pt x="6" y="4"/>
                    </a:cubicBezTo>
                    <a:cubicBezTo>
                      <a:pt x="7" y="4"/>
                      <a:pt x="7" y="3"/>
                      <a:pt x="8" y="3"/>
                    </a:cubicBezTo>
                    <a:cubicBezTo>
                      <a:pt x="8" y="3"/>
                      <a:pt x="8" y="3"/>
                      <a:pt x="8" y="3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7" name="Freeform 44"/>
              <p:cNvSpPr>
                <a:spLocks/>
              </p:cNvSpPr>
              <p:nvPr/>
            </p:nvSpPr>
            <p:spPr bwMode="auto">
              <a:xfrm>
                <a:off x="934" y="3637"/>
                <a:ext cx="39" cy="29"/>
              </a:xfrm>
              <a:custGeom>
                <a:avLst/>
                <a:gdLst>
                  <a:gd name="T0" fmla="*/ 926 w 8"/>
                  <a:gd name="T1" fmla="*/ 232 h 6"/>
                  <a:gd name="T2" fmla="*/ 926 w 8"/>
                  <a:gd name="T3" fmla="*/ 116 h 6"/>
                  <a:gd name="T4" fmla="*/ 926 w 8"/>
                  <a:gd name="T5" fmla="*/ 116 h 6"/>
                  <a:gd name="T6" fmla="*/ 926 w 8"/>
                  <a:gd name="T7" fmla="*/ 0 h 6"/>
                  <a:gd name="T8" fmla="*/ 926 w 8"/>
                  <a:gd name="T9" fmla="*/ 0 h 6"/>
                  <a:gd name="T10" fmla="*/ 926 w 8"/>
                  <a:gd name="T11" fmla="*/ 0 h 6"/>
                  <a:gd name="T12" fmla="*/ 926 w 8"/>
                  <a:gd name="T13" fmla="*/ 0 h 6"/>
                  <a:gd name="T14" fmla="*/ 926 w 8"/>
                  <a:gd name="T15" fmla="*/ 0 h 6"/>
                  <a:gd name="T16" fmla="*/ 926 w 8"/>
                  <a:gd name="T17" fmla="*/ 0 h 6"/>
                  <a:gd name="T18" fmla="*/ 926 w 8"/>
                  <a:gd name="T19" fmla="*/ 0 h 6"/>
                  <a:gd name="T20" fmla="*/ 809 w 8"/>
                  <a:gd name="T21" fmla="*/ 0 h 6"/>
                  <a:gd name="T22" fmla="*/ 809 w 8"/>
                  <a:gd name="T23" fmla="*/ 0 h 6"/>
                  <a:gd name="T24" fmla="*/ 687 w 8"/>
                  <a:gd name="T25" fmla="*/ 0 h 6"/>
                  <a:gd name="T26" fmla="*/ 570 w 8"/>
                  <a:gd name="T27" fmla="*/ 116 h 6"/>
                  <a:gd name="T28" fmla="*/ 570 w 8"/>
                  <a:gd name="T29" fmla="*/ 232 h 6"/>
                  <a:gd name="T30" fmla="*/ 570 w 8"/>
                  <a:gd name="T31" fmla="*/ 232 h 6"/>
                  <a:gd name="T32" fmla="*/ 473 w 8"/>
                  <a:gd name="T33" fmla="*/ 232 h 6"/>
                  <a:gd name="T34" fmla="*/ 473 w 8"/>
                  <a:gd name="T35" fmla="*/ 232 h 6"/>
                  <a:gd name="T36" fmla="*/ 473 w 8"/>
                  <a:gd name="T37" fmla="*/ 232 h 6"/>
                  <a:gd name="T38" fmla="*/ 473 w 8"/>
                  <a:gd name="T39" fmla="*/ 348 h 6"/>
                  <a:gd name="T40" fmla="*/ 473 w 8"/>
                  <a:gd name="T41" fmla="*/ 348 h 6"/>
                  <a:gd name="T42" fmla="*/ 473 w 8"/>
                  <a:gd name="T43" fmla="*/ 348 h 6"/>
                  <a:gd name="T44" fmla="*/ 473 w 8"/>
                  <a:gd name="T45" fmla="*/ 348 h 6"/>
                  <a:gd name="T46" fmla="*/ 239 w 8"/>
                  <a:gd name="T47" fmla="*/ 445 h 6"/>
                  <a:gd name="T48" fmla="*/ 239 w 8"/>
                  <a:gd name="T49" fmla="*/ 445 h 6"/>
                  <a:gd name="T50" fmla="*/ 239 w 8"/>
                  <a:gd name="T51" fmla="*/ 445 h 6"/>
                  <a:gd name="T52" fmla="*/ 239 w 8"/>
                  <a:gd name="T53" fmla="*/ 445 h 6"/>
                  <a:gd name="T54" fmla="*/ 117 w 8"/>
                  <a:gd name="T55" fmla="*/ 445 h 6"/>
                  <a:gd name="T56" fmla="*/ 117 w 8"/>
                  <a:gd name="T57" fmla="*/ 561 h 6"/>
                  <a:gd name="T58" fmla="*/ 117 w 8"/>
                  <a:gd name="T59" fmla="*/ 561 h 6"/>
                  <a:gd name="T60" fmla="*/ 0 w 8"/>
                  <a:gd name="T61" fmla="*/ 561 h 6"/>
                  <a:gd name="T62" fmla="*/ 0 w 8"/>
                  <a:gd name="T63" fmla="*/ 561 h 6"/>
                  <a:gd name="T64" fmla="*/ 0 w 8"/>
                  <a:gd name="T65" fmla="*/ 561 h 6"/>
                  <a:gd name="T66" fmla="*/ 117 w 8"/>
                  <a:gd name="T67" fmla="*/ 677 h 6"/>
                  <a:gd name="T68" fmla="*/ 117 w 8"/>
                  <a:gd name="T69" fmla="*/ 677 h 6"/>
                  <a:gd name="T70" fmla="*/ 117 w 8"/>
                  <a:gd name="T71" fmla="*/ 677 h 6"/>
                  <a:gd name="T72" fmla="*/ 117 w 8"/>
                  <a:gd name="T73" fmla="*/ 677 h 6"/>
                  <a:gd name="T74" fmla="*/ 239 w 8"/>
                  <a:gd name="T75" fmla="*/ 561 h 6"/>
                  <a:gd name="T76" fmla="*/ 239 w 8"/>
                  <a:gd name="T77" fmla="*/ 561 h 6"/>
                  <a:gd name="T78" fmla="*/ 356 w 8"/>
                  <a:gd name="T79" fmla="*/ 561 h 6"/>
                  <a:gd name="T80" fmla="*/ 356 w 8"/>
                  <a:gd name="T81" fmla="*/ 445 h 6"/>
                  <a:gd name="T82" fmla="*/ 356 w 8"/>
                  <a:gd name="T83" fmla="*/ 445 h 6"/>
                  <a:gd name="T84" fmla="*/ 570 w 8"/>
                  <a:gd name="T85" fmla="*/ 445 h 6"/>
                  <a:gd name="T86" fmla="*/ 570 w 8"/>
                  <a:gd name="T87" fmla="*/ 348 h 6"/>
                  <a:gd name="T88" fmla="*/ 687 w 8"/>
                  <a:gd name="T89" fmla="*/ 348 h 6"/>
                  <a:gd name="T90" fmla="*/ 809 w 8"/>
                  <a:gd name="T91" fmla="*/ 348 h 6"/>
                  <a:gd name="T92" fmla="*/ 809 w 8"/>
                  <a:gd name="T93" fmla="*/ 232 h 6"/>
                  <a:gd name="T94" fmla="*/ 809 w 8"/>
                  <a:gd name="T95" fmla="*/ 232 h 6"/>
                  <a:gd name="T96" fmla="*/ 926 w 8"/>
                  <a:gd name="T97" fmla="*/ 232 h 6"/>
                  <a:gd name="T98" fmla="*/ 926 w 8"/>
                  <a:gd name="T99" fmla="*/ 232 h 6"/>
                  <a:gd name="T100" fmla="*/ 926 w 8"/>
                  <a:gd name="T101" fmla="*/ 232 h 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"/>
                  <a:gd name="T154" fmla="*/ 0 h 6"/>
                  <a:gd name="T155" fmla="*/ 8 w 8"/>
                  <a:gd name="T156" fmla="*/ 6 h 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" h="6">
                    <a:moveTo>
                      <a:pt x="8" y="2"/>
                    </a:moveTo>
                    <a:lnTo>
                      <a:pt x="8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8" name="Freeform 45"/>
              <p:cNvSpPr>
                <a:spLocks/>
              </p:cNvSpPr>
              <p:nvPr/>
            </p:nvSpPr>
            <p:spPr bwMode="auto">
              <a:xfrm>
                <a:off x="909" y="3676"/>
                <a:ext cx="5" cy="5"/>
              </a:xfrm>
              <a:custGeom>
                <a:avLst/>
                <a:gdLst>
                  <a:gd name="T0" fmla="*/ 125 w 1"/>
                  <a:gd name="T1" fmla="*/ 0 h 1"/>
                  <a:gd name="T2" fmla="*/ 0 w 1"/>
                  <a:gd name="T3" fmla="*/ 0 h 1"/>
                  <a:gd name="T4" fmla="*/ 0 w 1"/>
                  <a:gd name="T5" fmla="*/ 125 h 1"/>
                  <a:gd name="T6" fmla="*/ 125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"/>
                  <a:gd name="T14" fmla="*/ 1 w 1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9" name="Freeform 46"/>
              <p:cNvSpPr>
                <a:spLocks/>
              </p:cNvSpPr>
              <p:nvPr/>
            </p:nvSpPr>
            <p:spPr bwMode="auto">
              <a:xfrm>
                <a:off x="909" y="3676"/>
                <a:ext cx="5" cy="5"/>
              </a:xfrm>
              <a:custGeom>
                <a:avLst/>
                <a:gdLst>
                  <a:gd name="T0" fmla="*/ 125 w 1"/>
                  <a:gd name="T1" fmla="*/ 0 h 1"/>
                  <a:gd name="T2" fmla="*/ 125 w 1"/>
                  <a:gd name="T3" fmla="*/ 0 h 1"/>
                  <a:gd name="T4" fmla="*/ 125 w 1"/>
                  <a:gd name="T5" fmla="*/ 0 h 1"/>
                  <a:gd name="T6" fmla="*/ 125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125 h 1"/>
                  <a:gd name="T18" fmla="*/ 0 w 1"/>
                  <a:gd name="T19" fmla="*/ 125 h 1"/>
                  <a:gd name="T20" fmla="*/ 0 w 1"/>
                  <a:gd name="T21" fmla="*/ 125 h 1"/>
                  <a:gd name="T22" fmla="*/ 0 w 1"/>
                  <a:gd name="T23" fmla="*/ 125 h 1"/>
                  <a:gd name="T24" fmla="*/ 0 w 1"/>
                  <a:gd name="T25" fmla="*/ 125 h 1"/>
                  <a:gd name="T26" fmla="*/ 125 w 1"/>
                  <a:gd name="T27" fmla="*/ 125 h 1"/>
                  <a:gd name="T28" fmla="*/ 125 w 1"/>
                  <a:gd name="T29" fmla="*/ 0 h 1"/>
                  <a:gd name="T30" fmla="*/ 125 w 1"/>
                  <a:gd name="T31" fmla="*/ 0 h 1"/>
                  <a:gd name="T32" fmla="*/ 125 w 1"/>
                  <a:gd name="T33" fmla="*/ 0 h 1"/>
                  <a:gd name="T34" fmla="*/ 125 w 1"/>
                  <a:gd name="T35" fmla="*/ 0 h 1"/>
                  <a:gd name="T36" fmla="*/ 125 w 1"/>
                  <a:gd name="T37" fmla="*/ 0 h 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"/>
                  <a:gd name="T58" fmla="*/ 0 h 1"/>
                  <a:gd name="T59" fmla="*/ 1 w 1"/>
                  <a:gd name="T60" fmla="*/ 1 h 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0" name="Freeform 47"/>
              <p:cNvSpPr>
                <a:spLocks/>
              </p:cNvSpPr>
              <p:nvPr/>
            </p:nvSpPr>
            <p:spPr bwMode="auto">
              <a:xfrm>
                <a:off x="870" y="3682"/>
                <a:ext cx="14" cy="14"/>
              </a:xfrm>
              <a:custGeom>
                <a:avLst/>
                <a:gdLst>
                  <a:gd name="T0" fmla="*/ 196 w 3"/>
                  <a:gd name="T1" fmla="*/ 107 h 3"/>
                  <a:gd name="T2" fmla="*/ 303 w 3"/>
                  <a:gd name="T3" fmla="*/ 107 h 3"/>
                  <a:gd name="T4" fmla="*/ 196 w 3"/>
                  <a:gd name="T5" fmla="*/ 107 h 3"/>
                  <a:gd name="T6" fmla="*/ 303 w 3"/>
                  <a:gd name="T7" fmla="*/ 196 h 3"/>
                  <a:gd name="T8" fmla="*/ 196 w 3"/>
                  <a:gd name="T9" fmla="*/ 196 h 3"/>
                  <a:gd name="T10" fmla="*/ 107 w 3"/>
                  <a:gd name="T11" fmla="*/ 303 h 3"/>
                  <a:gd name="T12" fmla="*/ 0 w 3"/>
                  <a:gd name="T13" fmla="*/ 303 h 3"/>
                  <a:gd name="T14" fmla="*/ 107 w 3"/>
                  <a:gd name="T15" fmla="*/ 107 h 3"/>
                  <a:gd name="T16" fmla="*/ 196 w 3"/>
                  <a:gd name="T17" fmla="*/ 107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"/>
                  <a:gd name="T28" fmla="*/ 0 h 3"/>
                  <a:gd name="T29" fmla="*/ 3 w 3"/>
                  <a:gd name="T30" fmla="*/ 3 h 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" h="3">
                    <a:moveTo>
                      <a:pt x="2" y="1"/>
                    </a:moveTo>
                    <a:cubicBezTo>
                      <a:pt x="2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1" name="Freeform 48"/>
              <p:cNvSpPr>
                <a:spLocks/>
              </p:cNvSpPr>
              <p:nvPr/>
            </p:nvSpPr>
            <p:spPr bwMode="auto">
              <a:xfrm>
                <a:off x="875" y="3684"/>
                <a:ext cx="14" cy="9"/>
              </a:xfrm>
              <a:custGeom>
                <a:avLst/>
                <a:gdLst>
                  <a:gd name="T0" fmla="*/ 196 w 3"/>
                  <a:gd name="T1" fmla="*/ 0 h 2"/>
                  <a:gd name="T2" fmla="*/ 196 w 3"/>
                  <a:gd name="T3" fmla="*/ 0 h 2"/>
                  <a:gd name="T4" fmla="*/ 196 w 3"/>
                  <a:gd name="T5" fmla="*/ 0 h 2"/>
                  <a:gd name="T6" fmla="*/ 196 w 3"/>
                  <a:gd name="T7" fmla="*/ 0 h 2"/>
                  <a:gd name="T8" fmla="*/ 303 w 3"/>
                  <a:gd name="T9" fmla="*/ 0 h 2"/>
                  <a:gd name="T10" fmla="*/ 303 w 3"/>
                  <a:gd name="T11" fmla="*/ 0 h 2"/>
                  <a:gd name="T12" fmla="*/ 303 w 3"/>
                  <a:gd name="T13" fmla="*/ 0 h 2"/>
                  <a:gd name="T14" fmla="*/ 303 w 3"/>
                  <a:gd name="T15" fmla="*/ 0 h 2"/>
                  <a:gd name="T16" fmla="*/ 303 w 3"/>
                  <a:gd name="T17" fmla="*/ 0 h 2"/>
                  <a:gd name="T18" fmla="*/ 303 w 3"/>
                  <a:gd name="T19" fmla="*/ 0 h 2"/>
                  <a:gd name="T20" fmla="*/ 303 w 3"/>
                  <a:gd name="T21" fmla="*/ 0 h 2"/>
                  <a:gd name="T22" fmla="*/ 196 w 3"/>
                  <a:gd name="T23" fmla="*/ 0 h 2"/>
                  <a:gd name="T24" fmla="*/ 196 w 3"/>
                  <a:gd name="T25" fmla="*/ 99 h 2"/>
                  <a:gd name="T26" fmla="*/ 303 w 3"/>
                  <a:gd name="T27" fmla="*/ 99 h 2"/>
                  <a:gd name="T28" fmla="*/ 303 w 3"/>
                  <a:gd name="T29" fmla="*/ 99 h 2"/>
                  <a:gd name="T30" fmla="*/ 303 w 3"/>
                  <a:gd name="T31" fmla="*/ 99 h 2"/>
                  <a:gd name="T32" fmla="*/ 196 w 3"/>
                  <a:gd name="T33" fmla="*/ 99 h 2"/>
                  <a:gd name="T34" fmla="*/ 196 w 3"/>
                  <a:gd name="T35" fmla="*/ 99 h 2"/>
                  <a:gd name="T36" fmla="*/ 196 w 3"/>
                  <a:gd name="T37" fmla="*/ 99 h 2"/>
                  <a:gd name="T38" fmla="*/ 196 w 3"/>
                  <a:gd name="T39" fmla="*/ 99 h 2"/>
                  <a:gd name="T40" fmla="*/ 196 w 3"/>
                  <a:gd name="T41" fmla="*/ 99 h 2"/>
                  <a:gd name="T42" fmla="*/ 107 w 3"/>
                  <a:gd name="T43" fmla="*/ 180 h 2"/>
                  <a:gd name="T44" fmla="*/ 107 w 3"/>
                  <a:gd name="T45" fmla="*/ 180 h 2"/>
                  <a:gd name="T46" fmla="*/ 107 w 3"/>
                  <a:gd name="T47" fmla="*/ 180 h 2"/>
                  <a:gd name="T48" fmla="*/ 0 w 3"/>
                  <a:gd name="T49" fmla="*/ 180 h 2"/>
                  <a:gd name="T50" fmla="*/ 0 w 3"/>
                  <a:gd name="T51" fmla="*/ 180 h 2"/>
                  <a:gd name="T52" fmla="*/ 0 w 3"/>
                  <a:gd name="T53" fmla="*/ 99 h 2"/>
                  <a:gd name="T54" fmla="*/ 107 w 3"/>
                  <a:gd name="T55" fmla="*/ 99 h 2"/>
                  <a:gd name="T56" fmla="*/ 107 w 3"/>
                  <a:gd name="T57" fmla="*/ 99 h 2"/>
                  <a:gd name="T58" fmla="*/ 107 w 3"/>
                  <a:gd name="T59" fmla="*/ 99 h 2"/>
                  <a:gd name="T60" fmla="*/ 107 w 3"/>
                  <a:gd name="T61" fmla="*/ 0 h 2"/>
                  <a:gd name="T62" fmla="*/ 196 w 3"/>
                  <a:gd name="T63" fmla="*/ 0 h 2"/>
                  <a:gd name="T64" fmla="*/ 196 w 3"/>
                  <a:gd name="T65" fmla="*/ 0 h 2"/>
                  <a:gd name="T66" fmla="*/ 196 w 3"/>
                  <a:gd name="T67" fmla="*/ 0 h 2"/>
                  <a:gd name="T68" fmla="*/ 196 w 3"/>
                  <a:gd name="T69" fmla="*/ 0 h 2"/>
                  <a:gd name="T70" fmla="*/ 196 w 3"/>
                  <a:gd name="T71" fmla="*/ 0 h 2"/>
                  <a:gd name="T72" fmla="*/ 196 w 3"/>
                  <a:gd name="T73" fmla="*/ 0 h 2"/>
                  <a:gd name="T74" fmla="*/ 196 w 3"/>
                  <a:gd name="T75" fmla="*/ 0 h 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"/>
                  <a:gd name="T115" fmla="*/ 0 h 2"/>
                  <a:gd name="T116" fmla="*/ 3 w 3"/>
                  <a:gd name="T117" fmla="*/ 2 h 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" h="2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2" name="Freeform 49"/>
              <p:cNvSpPr>
                <a:spLocks/>
              </p:cNvSpPr>
              <p:nvPr/>
            </p:nvSpPr>
            <p:spPr bwMode="auto">
              <a:xfrm>
                <a:off x="833" y="3690"/>
                <a:ext cx="19" cy="10"/>
              </a:xfrm>
              <a:custGeom>
                <a:avLst/>
                <a:gdLst>
                  <a:gd name="T0" fmla="*/ 314 w 4"/>
                  <a:gd name="T1" fmla="*/ 125 h 2"/>
                  <a:gd name="T2" fmla="*/ 314 w 4"/>
                  <a:gd name="T3" fmla="*/ 0 h 2"/>
                  <a:gd name="T4" fmla="*/ 428 w 4"/>
                  <a:gd name="T5" fmla="*/ 0 h 2"/>
                  <a:gd name="T6" fmla="*/ 428 w 4"/>
                  <a:gd name="T7" fmla="*/ 125 h 2"/>
                  <a:gd name="T8" fmla="*/ 114 w 4"/>
                  <a:gd name="T9" fmla="*/ 250 h 2"/>
                  <a:gd name="T10" fmla="*/ 314 w 4"/>
                  <a:gd name="T11" fmla="*/ 125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2"/>
                  <a:gd name="T20" fmla="*/ 4 w 4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2">
                    <a:moveTo>
                      <a:pt x="3" y="1"/>
                    </a:moveTo>
                    <a:cubicBezTo>
                      <a:pt x="3" y="1"/>
                      <a:pt x="3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2"/>
                      <a:pt x="2" y="2"/>
                      <a:pt x="1" y="2"/>
                    </a:cubicBezTo>
                    <a:cubicBezTo>
                      <a:pt x="0" y="1"/>
                      <a:pt x="3" y="2"/>
                      <a:pt x="3" y="1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3" name="Freeform 50"/>
              <p:cNvSpPr>
                <a:spLocks/>
              </p:cNvSpPr>
              <p:nvPr/>
            </p:nvSpPr>
            <p:spPr bwMode="auto">
              <a:xfrm>
                <a:off x="838" y="3690"/>
                <a:ext cx="14" cy="10"/>
              </a:xfrm>
              <a:custGeom>
                <a:avLst/>
                <a:gdLst>
                  <a:gd name="T0" fmla="*/ 196 w 3"/>
                  <a:gd name="T1" fmla="*/ 125 h 2"/>
                  <a:gd name="T2" fmla="*/ 196 w 3"/>
                  <a:gd name="T3" fmla="*/ 125 h 2"/>
                  <a:gd name="T4" fmla="*/ 196 w 3"/>
                  <a:gd name="T5" fmla="*/ 0 h 2"/>
                  <a:gd name="T6" fmla="*/ 196 w 3"/>
                  <a:gd name="T7" fmla="*/ 0 h 2"/>
                  <a:gd name="T8" fmla="*/ 196 w 3"/>
                  <a:gd name="T9" fmla="*/ 0 h 2"/>
                  <a:gd name="T10" fmla="*/ 196 w 3"/>
                  <a:gd name="T11" fmla="*/ 0 h 2"/>
                  <a:gd name="T12" fmla="*/ 196 w 3"/>
                  <a:gd name="T13" fmla="*/ 0 h 2"/>
                  <a:gd name="T14" fmla="*/ 303 w 3"/>
                  <a:gd name="T15" fmla="*/ 0 h 2"/>
                  <a:gd name="T16" fmla="*/ 303 w 3"/>
                  <a:gd name="T17" fmla="*/ 0 h 2"/>
                  <a:gd name="T18" fmla="*/ 303 w 3"/>
                  <a:gd name="T19" fmla="*/ 0 h 2"/>
                  <a:gd name="T20" fmla="*/ 303 w 3"/>
                  <a:gd name="T21" fmla="*/ 125 h 2"/>
                  <a:gd name="T22" fmla="*/ 303 w 3"/>
                  <a:gd name="T23" fmla="*/ 125 h 2"/>
                  <a:gd name="T24" fmla="*/ 303 w 3"/>
                  <a:gd name="T25" fmla="*/ 125 h 2"/>
                  <a:gd name="T26" fmla="*/ 303 w 3"/>
                  <a:gd name="T27" fmla="*/ 125 h 2"/>
                  <a:gd name="T28" fmla="*/ 196 w 3"/>
                  <a:gd name="T29" fmla="*/ 250 h 2"/>
                  <a:gd name="T30" fmla="*/ 107 w 3"/>
                  <a:gd name="T31" fmla="*/ 250 h 2"/>
                  <a:gd name="T32" fmla="*/ 0 w 3"/>
                  <a:gd name="T33" fmla="*/ 250 h 2"/>
                  <a:gd name="T34" fmla="*/ 0 w 3"/>
                  <a:gd name="T35" fmla="*/ 250 h 2"/>
                  <a:gd name="T36" fmla="*/ 0 w 3"/>
                  <a:gd name="T37" fmla="*/ 250 h 2"/>
                  <a:gd name="T38" fmla="*/ 0 w 3"/>
                  <a:gd name="T39" fmla="*/ 250 h 2"/>
                  <a:gd name="T40" fmla="*/ 0 w 3"/>
                  <a:gd name="T41" fmla="*/ 250 h 2"/>
                  <a:gd name="T42" fmla="*/ 0 w 3"/>
                  <a:gd name="T43" fmla="*/ 250 h 2"/>
                  <a:gd name="T44" fmla="*/ 107 w 3"/>
                  <a:gd name="T45" fmla="*/ 250 h 2"/>
                  <a:gd name="T46" fmla="*/ 196 w 3"/>
                  <a:gd name="T47" fmla="*/ 125 h 2"/>
                  <a:gd name="T48" fmla="*/ 196 w 3"/>
                  <a:gd name="T49" fmla="*/ 125 h 2"/>
                  <a:gd name="T50" fmla="*/ 196 w 3"/>
                  <a:gd name="T51" fmla="*/ 125 h 2"/>
                  <a:gd name="T52" fmla="*/ 196 w 3"/>
                  <a:gd name="T53" fmla="*/ 125 h 2"/>
                  <a:gd name="T54" fmla="*/ 196 w 3"/>
                  <a:gd name="T55" fmla="*/ 125 h 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"/>
                  <a:gd name="T85" fmla="*/ 0 h 2"/>
                  <a:gd name="T86" fmla="*/ 3 w 3"/>
                  <a:gd name="T87" fmla="*/ 2 h 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" h="2">
                    <a:moveTo>
                      <a:pt x="2" y="1"/>
                    </a:move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4" name="Freeform 51"/>
              <p:cNvSpPr>
                <a:spLocks/>
              </p:cNvSpPr>
              <p:nvPr/>
            </p:nvSpPr>
            <p:spPr bwMode="auto">
              <a:xfrm>
                <a:off x="814" y="3691"/>
                <a:ext cx="10" cy="15"/>
              </a:xfrm>
              <a:custGeom>
                <a:avLst/>
                <a:gdLst>
                  <a:gd name="T0" fmla="*/ 125 w 2"/>
                  <a:gd name="T1" fmla="*/ 125 h 3"/>
                  <a:gd name="T2" fmla="*/ 0 w 2"/>
                  <a:gd name="T3" fmla="*/ 0 h 3"/>
                  <a:gd name="T4" fmla="*/ 0 w 2"/>
                  <a:gd name="T5" fmla="*/ 0 h 3"/>
                  <a:gd name="T6" fmla="*/ 125 w 2"/>
                  <a:gd name="T7" fmla="*/ 250 h 3"/>
                  <a:gd name="T8" fmla="*/ 0 w 2"/>
                  <a:gd name="T9" fmla="*/ 250 h 3"/>
                  <a:gd name="T10" fmla="*/ 0 w 2"/>
                  <a:gd name="T11" fmla="*/ 250 h 3"/>
                  <a:gd name="T12" fmla="*/ 0 w 2"/>
                  <a:gd name="T13" fmla="*/ 375 h 3"/>
                  <a:gd name="T14" fmla="*/ 125 w 2"/>
                  <a:gd name="T15" fmla="*/ 375 h 3"/>
                  <a:gd name="T16" fmla="*/ 125 w 2"/>
                  <a:gd name="T17" fmla="*/ 375 h 3"/>
                  <a:gd name="T18" fmla="*/ 250 w 2"/>
                  <a:gd name="T19" fmla="*/ 375 h 3"/>
                  <a:gd name="T20" fmla="*/ 250 w 2"/>
                  <a:gd name="T21" fmla="*/ 125 h 3"/>
                  <a:gd name="T22" fmla="*/ 250 w 2"/>
                  <a:gd name="T23" fmla="*/ 0 h 3"/>
                  <a:gd name="T24" fmla="*/ 125 w 2"/>
                  <a:gd name="T25" fmla="*/ 0 h 3"/>
                  <a:gd name="T26" fmla="*/ 125 w 2"/>
                  <a:gd name="T27" fmla="*/ 125 h 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"/>
                  <a:gd name="T43" fmla="*/ 0 h 3"/>
                  <a:gd name="T44" fmla="*/ 2 w 2"/>
                  <a:gd name="T45" fmla="*/ 3 h 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" h="3">
                    <a:moveTo>
                      <a:pt x="1" y="1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5" name="Freeform 52"/>
              <p:cNvSpPr>
                <a:spLocks/>
              </p:cNvSpPr>
              <p:nvPr/>
            </p:nvSpPr>
            <p:spPr bwMode="auto">
              <a:xfrm>
                <a:off x="814" y="3691"/>
                <a:ext cx="10" cy="15"/>
              </a:xfrm>
              <a:custGeom>
                <a:avLst/>
                <a:gdLst>
                  <a:gd name="T0" fmla="*/ 125 w 2"/>
                  <a:gd name="T1" fmla="*/ 125 h 3"/>
                  <a:gd name="T2" fmla="*/ 125 w 2"/>
                  <a:gd name="T3" fmla="*/ 0 h 3"/>
                  <a:gd name="T4" fmla="*/ 125 w 2"/>
                  <a:gd name="T5" fmla="*/ 0 h 3"/>
                  <a:gd name="T6" fmla="*/ 125 w 2"/>
                  <a:gd name="T7" fmla="*/ 0 h 3"/>
                  <a:gd name="T8" fmla="*/ 0 w 2"/>
                  <a:gd name="T9" fmla="*/ 0 h 3"/>
                  <a:gd name="T10" fmla="*/ 0 w 2"/>
                  <a:gd name="T11" fmla="*/ 0 h 3"/>
                  <a:gd name="T12" fmla="*/ 0 w 2"/>
                  <a:gd name="T13" fmla="*/ 125 h 3"/>
                  <a:gd name="T14" fmla="*/ 125 w 2"/>
                  <a:gd name="T15" fmla="*/ 125 h 3"/>
                  <a:gd name="T16" fmla="*/ 125 w 2"/>
                  <a:gd name="T17" fmla="*/ 125 h 3"/>
                  <a:gd name="T18" fmla="*/ 125 w 2"/>
                  <a:gd name="T19" fmla="*/ 250 h 3"/>
                  <a:gd name="T20" fmla="*/ 0 w 2"/>
                  <a:gd name="T21" fmla="*/ 250 h 3"/>
                  <a:gd name="T22" fmla="*/ 0 w 2"/>
                  <a:gd name="T23" fmla="*/ 250 h 3"/>
                  <a:gd name="T24" fmla="*/ 0 w 2"/>
                  <a:gd name="T25" fmla="*/ 250 h 3"/>
                  <a:gd name="T26" fmla="*/ 0 w 2"/>
                  <a:gd name="T27" fmla="*/ 250 h 3"/>
                  <a:gd name="T28" fmla="*/ 0 w 2"/>
                  <a:gd name="T29" fmla="*/ 250 h 3"/>
                  <a:gd name="T30" fmla="*/ 0 w 2"/>
                  <a:gd name="T31" fmla="*/ 250 h 3"/>
                  <a:gd name="T32" fmla="*/ 0 w 2"/>
                  <a:gd name="T33" fmla="*/ 375 h 3"/>
                  <a:gd name="T34" fmla="*/ 125 w 2"/>
                  <a:gd name="T35" fmla="*/ 375 h 3"/>
                  <a:gd name="T36" fmla="*/ 125 w 2"/>
                  <a:gd name="T37" fmla="*/ 375 h 3"/>
                  <a:gd name="T38" fmla="*/ 125 w 2"/>
                  <a:gd name="T39" fmla="*/ 375 h 3"/>
                  <a:gd name="T40" fmla="*/ 125 w 2"/>
                  <a:gd name="T41" fmla="*/ 375 h 3"/>
                  <a:gd name="T42" fmla="*/ 125 w 2"/>
                  <a:gd name="T43" fmla="*/ 375 h 3"/>
                  <a:gd name="T44" fmla="*/ 250 w 2"/>
                  <a:gd name="T45" fmla="*/ 375 h 3"/>
                  <a:gd name="T46" fmla="*/ 250 w 2"/>
                  <a:gd name="T47" fmla="*/ 250 h 3"/>
                  <a:gd name="T48" fmla="*/ 250 w 2"/>
                  <a:gd name="T49" fmla="*/ 125 h 3"/>
                  <a:gd name="T50" fmla="*/ 250 w 2"/>
                  <a:gd name="T51" fmla="*/ 125 h 3"/>
                  <a:gd name="T52" fmla="*/ 250 w 2"/>
                  <a:gd name="T53" fmla="*/ 125 h 3"/>
                  <a:gd name="T54" fmla="*/ 250 w 2"/>
                  <a:gd name="T55" fmla="*/ 0 h 3"/>
                  <a:gd name="T56" fmla="*/ 250 w 2"/>
                  <a:gd name="T57" fmla="*/ 0 h 3"/>
                  <a:gd name="T58" fmla="*/ 250 w 2"/>
                  <a:gd name="T59" fmla="*/ 0 h 3"/>
                  <a:gd name="T60" fmla="*/ 125 w 2"/>
                  <a:gd name="T61" fmla="*/ 0 h 3"/>
                  <a:gd name="T62" fmla="*/ 125 w 2"/>
                  <a:gd name="T63" fmla="*/ 0 h 3"/>
                  <a:gd name="T64" fmla="*/ 125 w 2"/>
                  <a:gd name="T65" fmla="*/ 125 h 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"/>
                  <a:gd name="T100" fmla="*/ 0 h 3"/>
                  <a:gd name="T101" fmla="*/ 2 w 2"/>
                  <a:gd name="T102" fmla="*/ 3 h 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" h="3">
                    <a:moveTo>
                      <a:pt x="1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6" name="Freeform 53"/>
              <p:cNvSpPr>
                <a:spLocks/>
              </p:cNvSpPr>
              <p:nvPr/>
            </p:nvSpPr>
            <p:spPr bwMode="auto">
              <a:xfrm>
                <a:off x="795" y="3693"/>
                <a:ext cx="15" cy="15"/>
              </a:xfrm>
              <a:custGeom>
                <a:avLst/>
                <a:gdLst>
                  <a:gd name="T0" fmla="*/ 375 w 3"/>
                  <a:gd name="T1" fmla="*/ 375 h 3"/>
                  <a:gd name="T2" fmla="*/ 375 w 3"/>
                  <a:gd name="T3" fmla="*/ 375 h 3"/>
                  <a:gd name="T4" fmla="*/ 375 w 3"/>
                  <a:gd name="T5" fmla="*/ 375 h 3"/>
                  <a:gd name="T6" fmla="*/ 375 w 3"/>
                  <a:gd name="T7" fmla="*/ 375 h 3"/>
                  <a:gd name="T8" fmla="*/ 375 w 3"/>
                  <a:gd name="T9" fmla="*/ 375 h 3"/>
                  <a:gd name="T10" fmla="*/ 375 w 3"/>
                  <a:gd name="T11" fmla="*/ 375 h 3"/>
                  <a:gd name="T12" fmla="*/ 250 w 3"/>
                  <a:gd name="T13" fmla="*/ 250 h 3"/>
                  <a:gd name="T14" fmla="*/ 125 w 3"/>
                  <a:gd name="T15" fmla="*/ 125 h 3"/>
                  <a:gd name="T16" fmla="*/ 125 w 3"/>
                  <a:gd name="T17" fmla="*/ 125 h 3"/>
                  <a:gd name="T18" fmla="*/ 125 w 3"/>
                  <a:gd name="T19" fmla="*/ 125 h 3"/>
                  <a:gd name="T20" fmla="*/ 125 w 3"/>
                  <a:gd name="T21" fmla="*/ 125 h 3"/>
                  <a:gd name="T22" fmla="*/ 125 w 3"/>
                  <a:gd name="T23" fmla="*/ 125 h 3"/>
                  <a:gd name="T24" fmla="*/ 125 w 3"/>
                  <a:gd name="T25" fmla="*/ 0 h 3"/>
                  <a:gd name="T26" fmla="*/ 0 w 3"/>
                  <a:gd name="T27" fmla="*/ 0 h 3"/>
                  <a:gd name="T28" fmla="*/ 0 w 3"/>
                  <a:gd name="T29" fmla="*/ 0 h 3"/>
                  <a:gd name="T30" fmla="*/ 0 w 3"/>
                  <a:gd name="T31" fmla="*/ 0 h 3"/>
                  <a:gd name="T32" fmla="*/ 0 w 3"/>
                  <a:gd name="T33" fmla="*/ 0 h 3"/>
                  <a:gd name="T34" fmla="*/ 0 w 3"/>
                  <a:gd name="T35" fmla="*/ 0 h 3"/>
                  <a:gd name="T36" fmla="*/ 0 w 3"/>
                  <a:gd name="T37" fmla="*/ 0 h 3"/>
                  <a:gd name="T38" fmla="*/ 0 w 3"/>
                  <a:gd name="T39" fmla="*/ 0 h 3"/>
                  <a:gd name="T40" fmla="*/ 0 w 3"/>
                  <a:gd name="T41" fmla="*/ 125 h 3"/>
                  <a:gd name="T42" fmla="*/ 0 w 3"/>
                  <a:gd name="T43" fmla="*/ 125 h 3"/>
                  <a:gd name="T44" fmla="*/ 0 w 3"/>
                  <a:gd name="T45" fmla="*/ 125 h 3"/>
                  <a:gd name="T46" fmla="*/ 0 w 3"/>
                  <a:gd name="T47" fmla="*/ 125 h 3"/>
                  <a:gd name="T48" fmla="*/ 125 w 3"/>
                  <a:gd name="T49" fmla="*/ 125 h 3"/>
                  <a:gd name="T50" fmla="*/ 125 w 3"/>
                  <a:gd name="T51" fmla="*/ 250 h 3"/>
                  <a:gd name="T52" fmla="*/ 125 w 3"/>
                  <a:gd name="T53" fmla="*/ 250 h 3"/>
                  <a:gd name="T54" fmla="*/ 250 w 3"/>
                  <a:gd name="T55" fmla="*/ 375 h 3"/>
                  <a:gd name="T56" fmla="*/ 250 w 3"/>
                  <a:gd name="T57" fmla="*/ 375 h 3"/>
                  <a:gd name="T58" fmla="*/ 375 w 3"/>
                  <a:gd name="T59" fmla="*/ 375 h 3"/>
                  <a:gd name="T60" fmla="*/ 375 w 3"/>
                  <a:gd name="T61" fmla="*/ 375 h 3"/>
                  <a:gd name="T62" fmla="*/ 375 w 3"/>
                  <a:gd name="T63" fmla="*/ 375 h 3"/>
                  <a:gd name="T64" fmla="*/ 375 w 3"/>
                  <a:gd name="T65" fmla="*/ 375 h 3"/>
                  <a:gd name="T66" fmla="*/ 375 w 3"/>
                  <a:gd name="T67" fmla="*/ 375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"/>
                  <a:gd name="T103" fmla="*/ 0 h 3"/>
                  <a:gd name="T104" fmla="*/ 3 w 3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7" name="Freeform 54"/>
              <p:cNvSpPr>
                <a:spLocks/>
              </p:cNvSpPr>
              <p:nvPr/>
            </p:nvSpPr>
            <p:spPr bwMode="auto">
              <a:xfrm>
                <a:off x="768" y="3683"/>
                <a:ext cx="19" cy="10"/>
              </a:xfrm>
              <a:custGeom>
                <a:avLst/>
                <a:gdLst>
                  <a:gd name="T0" fmla="*/ 0 w 4"/>
                  <a:gd name="T1" fmla="*/ 125 h 2"/>
                  <a:gd name="T2" fmla="*/ 0 w 4"/>
                  <a:gd name="T3" fmla="*/ 125 h 2"/>
                  <a:gd name="T4" fmla="*/ 114 w 4"/>
                  <a:gd name="T5" fmla="*/ 0 h 2"/>
                  <a:gd name="T6" fmla="*/ 114 w 4"/>
                  <a:gd name="T7" fmla="*/ 0 h 2"/>
                  <a:gd name="T8" fmla="*/ 223 w 4"/>
                  <a:gd name="T9" fmla="*/ 0 h 2"/>
                  <a:gd name="T10" fmla="*/ 314 w 4"/>
                  <a:gd name="T11" fmla="*/ 0 h 2"/>
                  <a:gd name="T12" fmla="*/ 314 w 4"/>
                  <a:gd name="T13" fmla="*/ 0 h 2"/>
                  <a:gd name="T14" fmla="*/ 314 w 4"/>
                  <a:gd name="T15" fmla="*/ 0 h 2"/>
                  <a:gd name="T16" fmla="*/ 314 w 4"/>
                  <a:gd name="T17" fmla="*/ 125 h 2"/>
                  <a:gd name="T18" fmla="*/ 428 w 4"/>
                  <a:gd name="T19" fmla="*/ 125 h 2"/>
                  <a:gd name="T20" fmla="*/ 428 w 4"/>
                  <a:gd name="T21" fmla="*/ 125 h 2"/>
                  <a:gd name="T22" fmla="*/ 428 w 4"/>
                  <a:gd name="T23" fmla="*/ 125 h 2"/>
                  <a:gd name="T24" fmla="*/ 428 w 4"/>
                  <a:gd name="T25" fmla="*/ 125 h 2"/>
                  <a:gd name="T26" fmla="*/ 428 w 4"/>
                  <a:gd name="T27" fmla="*/ 125 h 2"/>
                  <a:gd name="T28" fmla="*/ 428 w 4"/>
                  <a:gd name="T29" fmla="*/ 125 h 2"/>
                  <a:gd name="T30" fmla="*/ 428 w 4"/>
                  <a:gd name="T31" fmla="*/ 125 h 2"/>
                  <a:gd name="T32" fmla="*/ 428 w 4"/>
                  <a:gd name="T33" fmla="*/ 250 h 2"/>
                  <a:gd name="T34" fmla="*/ 428 w 4"/>
                  <a:gd name="T35" fmla="*/ 250 h 2"/>
                  <a:gd name="T36" fmla="*/ 428 w 4"/>
                  <a:gd name="T37" fmla="*/ 250 h 2"/>
                  <a:gd name="T38" fmla="*/ 428 w 4"/>
                  <a:gd name="T39" fmla="*/ 250 h 2"/>
                  <a:gd name="T40" fmla="*/ 314 w 4"/>
                  <a:gd name="T41" fmla="*/ 125 h 2"/>
                  <a:gd name="T42" fmla="*/ 314 w 4"/>
                  <a:gd name="T43" fmla="*/ 125 h 2"/>
                  <a:gd name="T44" fmla="*/ 314 w 4"/>
                  <a:gd name="T45" fmla="*/ 250 h 2"/>
                  <a:gd name="T46" fmla="*/ 314 w 4"/>
                  <a:gd name="T47" fmla="*/ 250 h 2"/>
                  <a:gd name="T48" fmla="*/ 314 w 4"/>
                  <a:gd name="T49" fmla="*/ 250 h 2"/>
                  <a:gd name="T50" fmla="*/ 223 w 4"/>
                  <a:gd name="T51" fmla="*/ 250 h 2"/>
                  <a:gd name="T52" fmla="*/ 223 w 4"/>
                  <a:gd name="T53" fmla="*/ 250 h 2"/>
                  <a:gd name="T54" fmla="*/ 223 w 4"/>
                  <a:gd name="T55" fmla="*/ 250 h 2"/>
                  <a:gd name="T56" fmla="*/ 223 w 4"/>
                  <a:gd name="T57" fmla="*/ 250 h 2"/>
                  <a:gd name="T58" fmla="*/ 223 w 4"/>
                  <a:gd name="T59" fmla="*/ 250 h 2"/>
                  <a:gd name="T60" fmla="*/ 223 w 4"/>
                  <a:gd name="T61" fmla="*/ 250 h 2"/>
                  <a:gd name="T62" fmla="*/ 223 w 4"/>
                  <a:gd name="T63" fmla="*/ 250 h 2"/>
                  <a:gd name="T64" fmla="*/ 114 w 4"/>
                  <a:gd name="T65" fmla="*/ 250 h 2"/>
                  <a:gd name="T66" fmla="*/ 114 w 4"/>
                  <a:gd name="T67" fmla="*/ 250 h 2"/>
                  <a:gd name="T68" fmla="*/ 114 w 4"/>
                  <a:gd name="T69" fmla="*/ 125 h 2"/>
                  <a:gd name="T70" fmla="*/ 114 w 4"/>
                  <a:gd name="T71" fmla="*/ 125 h 2"/>
                  <a:gd name="T72" fmla="*/ 114 w 4"/>
                  <a:gd name="T73" fmla="*/ 125 h 2"/>
                  <a:gd name="T74" fmla="*/ 114 w 4"/>
                  <a:gd name="T75" fmla="*/ 125 h 2"/>
                  <a:gd name="T76" fmla="*/ 114 w 4"/>
                  <a:gd name="T77" fmla="*/ 125 h 2"/>
                  <a:gd name="T78" fmla="*/ 114 w 4"/>
                  <a:gd name="T79" fmla="*/ 125 h 2"/>
                  <a:gd name="T80" fmla="*/ 114 w 4"/>
                  <a:gd name="T81" fmla="*/ 125 h 2"/>
                  <a:gd name="T82" fmla="*/ 114 w 4"/>
                  <a:gd name="T83" fmla="*/ 125 h 2"/>
                  <a:gd name="T84" fmla="*/ 114 w 4"/>
                  <a:gd name="T85" fmla="*/ 125 h 2"/>
                  <a:gd name="T86" fmla="*/ 114 w 4"/>
                  <a:gd name="T87" fmla="*/ 125 h 2"/>
                  <a:gd name="T88" fmla="*/ 114 w 4"/>
                  <a:gd name="T89" fmla="*/ 125 h 2"/>
                  <a:gd name="T90" fmla="*/ 114 w 4"/>
                  <a:gd name="T91" fmla="*/ 125 h 2"/>
                  <a:gd name="T92" fmla="*/ 114 w 4"/>
                  <a:gd name="T93" fmla="*/ 125 h 2"/>
                  <a:gd name="T94" fmla="*/ 0 w 4"/>
                  <a:gd name="T95" fmla="*/ 125 h 2"/>
                  <a:gd name="T96" fmla="*/ 0 w 4"/>
                  <a:gd name="T97" fmla="*/ 125 h 2"/>
                  <a:gd name="T98" fmla="*/ 0 w 4"/>
                  <a:gd name="T99" fmla="*/ 125 h 2"/>
                  <a:gd name="T100" fmla="*/ 0 w 4"/>
                  <a:gd name="T101" fmla="*/ 125 h 2"/>
                  <a:gd name="T102" fmla="*/ 0 w 4"/>
                  <a:gd name="T103" fmla="*/ 125 h 2"/>
                  <a:gd name="T104" fmla="*/ 0 w 4"/>
                  <a:gd name="T105" fmla="*/ 125 h 2"/>
                  <a:gd name="T106" fmla="*/ 0 w 4"/>
                  <a:gd name="T107" fmla="*/ 125 h 2"/>
                  <a:gd name="T108" fmla="*/ 0 w 4"/>
                  <a:gd name="T109" fmla="*/ 125 h 2"/>
                  <a:gd name="T110" fmla="*/ 0 w 4"/>
                  <a:gd name="T111" fmla="*/ 125 h 2"/>
                  <a:gd name="T112" fmla="*/ 0 w 4"/>
                  <a:gd name="T113" fmla="*/ 125 h 2"/>
                  <a:gd name="T114" fmla="*/ 0 w 4"/>
                  <a:gd name="T115" fmla="*/ 125 h 2"/>
                  <a:gd name="T116" fmla="*/ 0 w 4"/>
                  <a:gd name="T117" fmla="*/ 125 h 2"/>
                  <a:gd name="T118" fmla="*/ 0 w 4"/>
                  <a:gd name="T119" fmla="*/ 125 h 2"/>
                  <a:gd name="T120" fmla="*/ 0 w 4"/>
                  <a:gd name="T121" fmla="*/ 125 h 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"/>
                  <a:gd name="T184" fmla="*/ 0 h 2"/>
                  <a:gd name="T185" fmla="*/ 4 w 4"/>
                  <a:gd name="T186" fmla="*/ 2 h 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55"/>
            <p:cNvGrpSpPr>
              <a:grpSpLocks/>
            </p:cNvGrpSpPr>
            <p:nvPr/>
          </p:nvGrpSpPr>
          <p:grpSpPr bwMode="auto">
            <a:xfrm>
              <a:off x="5824531" y="2197100"/>
              <a:ext cx="830261" cy="742950"/>
              <a:chOff x="3562" y="1636"/>
              <a:chExt cx="497" cy="468"/>
            </a:xfrm>
          </p:grpSpPr>
          <p:sp>
            <p:nvSpPr>
              <p:cNvPr id="32921" name="Freeform 56"/>
              <p:cNvSpPr>
                <a:spLocks/>
              </p:cNvSpPr>
              <p:nvPr/>
            </p:nvSpPr>
            <p:spPr bwMode="auto">
              <a:xfrm>
                <a:off x="3806" y="1758"/>
                <a:ext cx="253" cy="346"/>
              </a:xfrm>
              <a:custGeom>
                <a:avLst/>
                <a:gdLst>
                  <a:gd name="T0" fmla="*/ 3007 w 52"/>
                  <a:gd name="T1" fmla="*/ 7861 h 71"/>
                  <a:gd name="T2" fmla="*/ 4948 w 52"/>
                  <a:gd name="T3" fmla="*/ 7768 h 71"/>
                  <a:gd name="T4" fmla="*/ 5187 w 52"/>
                  <a:gd name="T5" fmla="*/ 7173 h 71"/>
                  <a:gd name="T6" fmla="*/ 5187 w 52"/>
                  <a:gd name="T7" fmla="*/ 6720 h 71"/>
                  <a:gd name="T8" fmla="*/ 5537 w 52"/>
                  <a:gd name="T9" fmla="*/ 6364 h 71"/>
                  <a:gd name="T10" fmla="*/ 5634 w 52"/>
                  <a:gd name="T11" fmla="*/ 6009 h 71"/>
                  <a:gd name="T12" fmla="*/ 5751 w 52"/>
                  <a:gd name="T13" fmla="*/ 5794 h 71"/>
                  <a:gd name="T14" fmla="*/ 5873 w 52"/>
                  <a:gd name="T15" fmla="*/ 5911 h 71"/>
                  <a:gd name="T16" fmla="*/ 5989 w 52"/>
                  <a:gd name="T17" fmla="*/ 5794 h 71"/>
                  <a:gd name="T18" fmla="*/ 5989 w 52"/>
                  <a:gd name="T19" fmla="*/ 5322 h 71"/>
                  <a:gd name="T20" fmla="*/ 5873 w 52"/>
                  <a:gd name="T21" fmla="*/ 4868 h 71"/>
                  <a:gd name="T22" fmla="*/ 5420 w 52"/>
                  <a:gd name="T23" fmla="*/ 3231 h 71"/>
                  <a:gd name="T24" fmla="*/ 4831 w 52"/>
                  <a:gd name="T25" fmla="*/ 3231 h 71"/>
                  <a:gd name="T26" fmla="*/ 4140 w 52"/>
                  <a:gd name="T27" fmla="*/ 4157 h 71"/>
                  <a:gd name="T28" fmla="*/ 4024 w 52"/>
                  <a:gd name="T29" fmla="*/ 4059 h 71"/>
                  <a:gd name="T30" fmla="*/ 3810 w 52"/>
                  <a:gd name="T31" fmla="*/ 3942 h 71"/>
                  <a:gd name="T32" fmla="*/ 3810 w 52"/>
                  <a:gd name="T33" fmla="*/ 3465 h 71"/>
                  <a:gd name="T34" fmla="*/ 4140 w 52"/>
                  <a:gd name="T35" fmla="*/ 3231 h 71"/>
                  <a:gd name="T36" fmla="*/ 4140 w 52"/>
                  <a:gd name="T37" fmla="*/ 3017 h 71"/>
                  <a:gd name="T38" fmla="*/ 4379 w 52"/>
                  <a:gd name="T39" fmla="*/ 2778 h 71"/>
                  <a:gd name="T40" fmla="*/ 4379 w 52"/>
                  <a:gd name="T41" fmla="*/ 1969 h 71"/>
                  <a:gd name="T42" fmla="*/ 4262 w 52"/>
                  <a:gd name="T43" fmla="*/ 1613 h 71"/>
                  <a:gd name="T44" fmla="*/ 4024 w 52"/>
                  <a:gd name="T45" fmla="*/ 1379 h 71"/>
                  <a:gd name="T46" fmla="*/ 4262 w 52"/>
                  <a:gd name="T47" fmla="*/ 1165 h 71"/>
                  <a:gd name="T48" fmla="*/ 4140 w 52"/>
                  <a:gd name="T49" fmla="*/ 809 h 71"/>
                  <a:gd name="T50" fmla="*/ 3454 w 52"/>
                  <a:gd name="T51" fmla="*/ 453 h 71"/>
                  <a:gd name="T52" fmla="*/ 3007 w 52"/>
                  <a:gd name="T53" fmla="*/ 239 h 71"/>
                  <a:gd name="T54" fmla="*/ 2413 w 52"/>
                  <a:gd name="T55" fmla="*/ 117 h 71"/>
                  <a:gd name="T56" fmla="*/ 2082 w 52"/>
                  <a:gd name="T57" fmla="*/ 117 h 71"/>
                  <a:gd name="T58" fmla="*/ 1727 w 52"/>
                  <a:gd name="T59" fmla="*/ 356 h 71"/>
                  <a:gd name="T60" fmla="*/ 1727 w 52"/>
                  <a:gd name="T61" fmla="*/ 687 h 71"/>
                  <a:gd name="T62" fmla="*/ 1849 w 52"/>
                  <a:gd name="T63" fmla="*/ 809 h 71"/>
                  <a:gd name="T64" fmla="*/ 1727 w 52"/>
                  <a:gd name="T65" fmla="*/ 926 h 71"/>
                  <a:gd name="T66" fmla="*/ 1494 w 52"/>
                  <a:gd name="T67" fmla="*/ 1165 h 71"/>
                  <a:gd name="T68" fmla="*/ 1372 w 52"/>
                  <a:gd name="T69" fmla="*/ 1496 h 71"/>
                  <a:gd name="T70" fmla="*/ 1372 w 52"/>
                  <a:gd name="T71" fmla="*/ 1969 h 71"/>
                  <a:gd name="T72" fmla="*/ 1158 w 52"/>
                  <a:gd name="T73" fmla="*/ 1852 h 71"/>
                  <a:gd name="T74" fmla="*/ 1158 w 52"/>
                  <a:gd name="T75" fmla="*/ 1496 h 71"/>
                  <a:gd name="T76" fmla="*/ 1158 w 52"/>
                  <a:gd name="T77" fmla="*/ 1282 h 71"/>
                  <a:gd name="T78" fmla="*/ 924 w 52"/>
                  <a:gd name="T79" fmla="*/ 1496 h 71"/>
                  <a:gd name="T80" fmla="*/ 924 w 52"/>
                  <a:gd name="T81" fmla="*/ 1852 h 71"/>
                  <a:gd name="T82" fmla="*/ 569 w 52"/>
                  <a:gd name="T83" fmla="*/ 1969 h 71"/>
                  <a:gd name="T84" fmla="*/ 448 w 52"/>
                  <a:gd name="T85" fmla="*/ 2208 h 71"/>
                  <a:gd name="T86" fmla="*/ 355 w 52"/>
                  <a:gd name="T87" fmla="*/ 2661 h 71"/>
                  <a:gd name="T88" fmla="*/ 238 w 52"/>
                  <a:gd name="T89" fmla="*/ 3231 h 71"/>
                  <a:gd name="T90" fmla="*/ 117 w 52"/>
                  <a:gd name="T91" fmla="*/ 3704 h 71"/>
                  <a:gd name="T92" fmla="*/ 238 w 52"/>
                  <a:gd name="T93" fmla="*/ 4274 h 71"/>
                  <a:gd name="T94" fmla="*/ 238 w 52"/>
                  <a:gd name="T95" fmla="*/ 4751 h 71"/>
                  <a:gd name="T96" fmla="*/ 686 w 52"/>
                  <a:gd name="T97" fmla="*/ 5794 h 71"/>
                  <a:gd name="T98" fmla="*/ 803 w 52"/>
                  <a:gd name="T99" fmla="*/ 6364 h 71"/>
                  <a:gd name="T100" fmla="*/ 803 w 52"/>
                  <a:gd name="T101" fmla="*/ 6481 h 71"/>
                  <a:gd name="T102" fmla="*/ 686 w 52"/>
                  <a:gd name="T103" fmla="*/ 7173 h 71"/>
                  <a:gd name="T104" fmla="*/ 238 w 52"/>
                  <a:gd name="T105" fmla="*/ 7977 h 71"/>
                  <a:gd name="T106" fmla="*/ 0 w 52"/>
                  <a:gd name="T107" fmla="*/ 8216 h 7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"/>
                  <a:gd name="T163" fmla="*/ 0 h 71"/>
                  <a:gd name="T164" fmla="*/ 52 w 52"/>
                  <a:gd name="T165" fmla="*/ 71 h 7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" h="71">
                    <a:moveTo>
                      <a:pt x="0" y="71"/>
                    </a:moveTo>
                    <a:lnTo>
                      <a:pt x="26" y="68"/>
                    </a:lnTo>
                    <a:lnTo>
                      <a:pt x="26" y="69"/>
                    </a:lnTo>
                    <a:lnTo>
                      <a:pt x="43" y="67"/>
                    </a:lnTo>
                    <a:lnTo>
                      <a:pt x="43" y="66"/>
                    </a:lnTo>
                    <a:lnTo>
                      <a:pt x="45" y="62"/>
                    </a:lnTo>
                    <a:lnTo>
                      <a:pt x="45" y="61"/>
                    </a:lnTo>
                    <a:lnTo>
                      <a:pt x="45" y="58"/>
                    </a:lnTo>
                    <a:lnTo>
                      <a:pt x="46" y="56"/>
                    </a:lnTo>
                    <a:lnTo>
                      <a:pt x="48" y="55"/>
                    </a:lnTo>
                    <a:lnTo>
                      <a:pt x="48" y="52"/>
                    </a:lnTo>
                    <a:lnTo>
                      <a:pt x="49" y="52"/>
                    </a:lnTo>
                    <a:lnTo>
                      <a:pt x="49" y="51"/>
                    </a:lnTo>
                    <a:lnTo>
                      <a:pt x="50" y="50"/>
                    </a:lnTo>
                    <a:lnTo>
                      <a:pt x="50" y="51"/>
                    </a:lnTo>
                    <a:lnTo>
                      <a:pt x="51" y="51"/>
                    </a:lnTo>
                    <a:lnTo>
                      <a:pt x="52" y="50"/>
                    </a:lnTo>
                    <a:lnTo>
                      <a:pt x="52" y="49"/>
                    </a:lnTo>
                    <a:lnTo>
                      <a:pt x="52" y="46"/>
                    </a:lnTo>
                    <a:lnTo>
                      <a:pt x="52" y="43"/>
                    </a:lnTo>
                    <a:lnTo>
                      <a:pt x="51" y="42"/>
                    </a:lnTo>
                    <a:lnTo>
                      <a:pt x="51" y="37"/>
                    </a:lnTo>
                    <a:lnTo>
                      <a:pt x="47" y="28"/>
                    </a:lnTo>
                    <a:lnTo>
                      <a:pt x="43" y="27"/>
                    </a:lnTo>
                    <a:lnTo>
                      <a:pt x="42" y="28"/>
                    </a:lnTo>
                    <a:lnTo>
                      <a:pt x="40" y="29"/>
                    </a:lnTo>
                    <a:lnTo>
                      <a:pt x="36" y="36"/>
                    </a:lnTo>
                    <a:lnTo>
                      <a:pt x="35" y="36"/>
                    </a:lnTo>
                    <a:lnTo>
                      <a:pt x="35" y="35"/>
                    </a:lnTo>
                    <a:lnTo>
                      <a:pt x="33" y="35"/>
                    </a:lnTo>
                    <a:lnTo>
                      <a:pt x="33" y="34"/>
                    </a:lnTo>
                    <a:lnTo>
                      <a:pt x="32" y="33"/>
                    </a:lnTo>
                    <a:lnTo>
                      <a:pt x="33" y="30"/>
                    </a:lnTo>
                    <a:lnTo>
                      <a:pt x="33" y="29"/>
                    </a:lnTo>
                    <a:lnTo>
                      <a:pt x="36" y="28"/>
                    </a:lnTo>
                    <a:lnTo>
                      <a:pt x="36" y="26"/>
                    </a:lnTo>
                    <a:lnTo>
                      <a:pt x="37" y="24"/>
                    </a:lnTo>
                    <a:lnTo>
                      <a:pt x="38" y="24"/>
                    </a:lnTo>
                    <a:lnTo>
                      <a:pt x="38" y="22"/>
                    </a:lnTo>
                    <a:lnTo>
                      <a:pt x="38" y="17"/>
                    </a:lnTo>
                    <a:lnTo>
                      <a:pt x="38" y="15"/>
                    </a:lnTo>
                    <a:lnTo>
                      <a:pt x="37" y="14"/>
                    </a:lnTo>
                    <a:lnTo>
                      <a:pt x="36" y="12"/>
                    </a:lnTo>
                    <a:lnTo>
                      <a:pt x="35" y="12"/>
                    </a:lnTo>
                    <a:lnTo>
                      <a:pt x="36" y="11"/>
                    </a:lnTo>
                    <a:lnTo>
                      <a:pt x="37" y="10"/>
                    </a:lnTo>
                    <a:lnTo>
                      <a:pt x="36" y="7"/>
                    </a:lnTo>
                    <a:lnTo>
                      <a:pt x="34" y="6"/>
                    </a:lnTo>
                    <a:lnTo>
                      <a:pt x="30" y="4"/>
                    </a:lnTo>
                    <a:lnTo>
                      <a:pt x="27" y="3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5" y="6"/>
                    </a:lnTo>
                    <a:lnTo>
                      <a:pt x="16" y="6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4" y="8"/>
                    </a:lnTo>
                    <a:lnTo>
                      <a:pt x="13" y="10"/>
                    </a:lnTo>
                    <a:lnTo>
                      <a:pt x="12" y="11"/>
                    </a:lnTo>
                    <a:lnTo>
                      <a:pt x="12" y="13"/>
                    </a:lnTo>
                    <a:lnTo>
                      <a:pt x="13" y="15"/>
                    </a:lnTo>
                    <a:lnTo>
                      <a:pt x="12" y="17"/>
                    </a:lnTo>
                    <a:lnTo>
                      <a:pt x="10" y="18"/>
                    </a:lnTo>
                    <a:lnTo>
                      <a:pt x="10" y="16"/>
                    </a:lnTo>
                    <a:lnTo>
                      <a:pt x="10" y="14"/>
                    </a:lnTo>
                    <a:lnTo>
                      <a:pt x="10" y="13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5"/>
                    </a:lnTo>
                    <a:lnTo>
                      <a:pt x="8" y="16"/>
                    </a:lnTo>
                    <a:lnTo>
                      <a:pt x="7" y="16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4" y="19"/>
                    </a:lnTo>
                    <a:lnTo>
                      <a:pt x="3" y="21"/>
                    </a:lnTo>
                    <a:lnTo>
                      <a:pt x="3" y="23"/>
                    </a:lnTo>
                    <a:lnTo>
                      <a:pt x="3" y="26"/>
                    </a:lnTo>
                    <a:lnTo>
                      <a:pt x="2" y="28"/>
                    </a:lnTo>
                    <a:lnTo>
                      <a:pt x="1" y="31"/>
                    </a:lnTo>
                    <a:lnTo>
                      <a:pt x="1" y="32"/>
                    </a:lnTo>
                    <a:lnTo>
                      <a:pt x="1" y="33"/>
                    </a:lnTo>
                    <a:lnTo>
                      <a:pt x="2" y="37"/>
                    </a:lnTo>
                    <a:lnTo>
                      <a:pt x="1" y="39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6" y="50"/>
                    </a:lnTo>
                    <a:lnTo>
                      <a:pt x="6" y="54"/>
                    </a:lnTo>
                    <a:lnTo>
                      <a:pt x="7" y="55"/>
                    </a:lnTo>
                    <a:lnTo>
                      <a:pt x="7" y="56"/>
                    </a:lnTo>
                    <a:lnTo>
                      <a:pt x="6" y="59"/>
                    </a:lnTo>
                    <a:lnTo>
                      <a:pt x="6" y="62"/>
                    </a:lnTo>
                    <a:lnTo>
                      <a:pt x="5" y="64"/>
                    </a:lnTo>
                    <a:lnTo>
                      <a:pt x="2" y="69"/>
                    </a:lnTo>
                    <a:lnTo>
                      <a:pt x="1" y="71"/>
                    </a:lnTo>
                    <a:lnTo>
                      <a:pt x="0" y="71"/>
                    </a:lnTo>
                    <a:close/>
                  </a:path>
                </a:pathLst>
              </a:custGeom>
              <a:pattFill prst="pct20">
                <a:fgClr>
                  <a:schemeClr val="tx2"/>
                </a:fgClr>
                <a:bgClr>
                  <a:srgbClr val="AA1202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2" name="Freeform 57"/>
              <p:cNvSpPr>
                <a:spLocks/>
              </p:cNvSpPr>
              <p:nvPr/>
            </p:nvSpPr>
            <p:spPr bwMode="auto">
              <a:xfrm>
                <a:off x="3562" y="1636"/>
                <a:ext cx="405" cy="200"/>
              </a:xfrm>
              <a:custGeom>
                <a:avLst/>
                <a:gdLst>
                  <a:gd name="T0" fmla="*/ 478 w 83"/>
                  <a:gd name="T1" fmla="*/ 1854 h 41"/>
                  <a:gd name="T2" fmla="*/ 927 w 83"/>
                  <a:gd name="T3" fmla="*/ 1498 h 41"/>
                  <a:gd name="T4" fmla="*/ 2332 w 83"/>
                  <a:gd name="T5" fmla="*/ 688 h 41"/>
                  <a:gd name="T6" fmla="*/ 3025 w 83"/>
                  <a:gd name="T7" fmla="*/ 117 h 41"/>
                  <a:gd name="T8" fmla="*/ 3596 w 83"/>
                  <a:gd name="T9" fmla="*/ 117 h 41"/>
                  <a:gd name="T10" fmla="*/ 3260 w 83"/>
                  <a:gd name="T11" fmla="*/ 478 h 41"/>
                  <a:gd name="T12" fmla="*/ 2669 w 83"/>
                  <a:gd name="T13" fmla="*/ 1049 h 41"/>
                  <a:gd name="T14" fmla="*/ 2669 w 83"/>
                  <a:gd name="T15" fmla="*/ 1405 h 41"/>
                  <a:gd name="T16" fmla="*/ 3260 w 83"/>
                  <a:gd name="T17" fmla="*/ 1166 h 41"/>
                  <a:gd name="T18" fmla="*/ 4523 w 83"/>
                  <a:gd name="T19" fmla="*/ 1737 h 41"/>
                  <a:gd name="T20" fmla="*/ 5002 w 83"/>
                  <a:gd name="T21" fmla="*/ 1854 h 41"/>
                  <a:gd name="T22" fmla="*/ 5119 w 83"/>
                  <a:gd name="T23" fmla="*/ 1976 h 41"/>
                  <a:gd name="T24" fmla="*/ 5690 w 83"/>
                  <a:gd name="T25" fmla="*/ 1498 h 41"/>
                  <a:gd name="T26" fmla="*/ 7427 w 83"/>
                  <a:gd name="T27" fmla="*/ 927 h 41"/>
                  <a:gd name="T28" fmla="*/ 7310 w 83"/>
                  <a:gd name="T29" fmla="*/ 1283 h 41"/>
                  <a:gd name="T30" fmla="*/ 7666 w 83"/>
                  <a:gd name="T31" fmla="*/ 1620 h 41"/>
                  <a:gd name="T32" fmla="*/ 8359 w 83"/>
                  <a:gd name="T33" fmla="*/ 1498 h 41"/>
                  <a:gd name="T34" fmla="*/ 8832 w 83"/>
                  <a:gd name="T35" fmla="*/ 2093 h 41"/>
                  <a:gd name="T36" fmla="*/ 9525 w 83"/>
                  <a:gd name="T37" fmla="*/ 2215 h 41"/>
                  <a:gd name="T38" fmla="*/ 9525 w 83"/>
                  <a:gd name="T39" fmla="*/ 2429 h 41"/>
                  <a:gd name="T40" fmla="*/ 9169 w 83"/>
                  <a:gd name="T41" fmla="*/ 2429 h 41"/>
                  <a:gd name="T42" fmla="*/ 8715 w 83"/>
                  <a:gd name="T43" fmla="*/ 2429 h 41"/>
                  <a:gd name="T44" fmla="*/ 8022 w 83"/>
                  <a:gd name="T45" fmla="*/ 2429 h 41"/>
                  <a:gd name="T46" fmla="*/ 8022 w 83"/>
                  <a:gd name="T47" fmla="*/ 2785 h 41"/>
                  <a:gd name="T48" fmla="*/ 7212 w 83"/>
                  <a:gd name="T49" fmla="*/ 2429 h 41"/>
                  <a:gd name="T50" fmla="*/ 6622 w 83"/>
                  <a:gd name="T51" fmla="*/ 2663 h 41"/>
                  <a:gd name="T52" fmla="*/ 6382 w 83"/>
                  <a:gd name="T53" fmla="*/ 2902 h 41"/>
                  <a:gd name="T54" fmla="*/ 5812 w 83"/>
                  <a:gd name="T55" fmla="*/ 2902 h 41"/>
                  <a:gd name="T56" fmla="*/ 5333 w 83"/>
                  <a:gd name="T57" fmla="*/ 3473 h 41"/>
                  <a:gd name="T58" fmla="*/ 5450 w 83"/>
                  <a:gd name="T59" fmla="*/ 3259 h 41"/>
                  <a:gd name="T60" fmla="*/ 5119 w 83"/>
                  <a:gd name="T61" fmla="*/ 3259 h 41"/>
                  <a:gd name="T62" fmla="*/ 4880 w 83"/>
                  <a:gd name="T63" fmla="*/ 3141 h 41"/>
                  <a:gd name="T64" fmla="*/ 4645 w 83"/>
                  <a:gd name="T65" fmla="*/ 3712 h 41"/>
                  <a:gd name="T66" fmla="*/ 4192 w 83"/>
                  <a:gd name="T67" fmla="*/ 4400 h 41"/>
                  <a:gd name="T68" fmla="*/ 3952 w 83"/>
                  <a:gd name="T69" fmla="*/ 4522 h 41"/>
                  <a:gd name="T70" fmla="*/ 4070 w 83"/>
                  <a:gd name="T71" fmla="*/ 4190 h 41"/>
                  <a:gd name="T72" fmla="*/ 3713 w 83"/>
                  <a:gd name="T73" fmla="*/ 4190 h 41"/>
                  <a:gd name="T74" fmla="*/ 3474 w 83"/>
                  <a:gd name="T75" fmla="*/ 3356 h 41"/>
                  <a:gd name="T76" fmla="*/ 3382 w 83"/>
                  <a:gd name="T77" fmla="*/ 3259 h 41"/>
                  <a:gd name="T78" fmla="*/ 2669 w 83"/>
                  <a:gd name="T79" fmla="*/ 3024 h 41"/>
                  <a:gd name="T80" fmla="*/ 2547 w 83"/>
                  <a:gd name="T81" fmla="*/ 3024 h 41"/>
                  <a:gd name="T82" fmla="*/ 1859 w 83"/>
                  <a:gd name="T83" fmla="*/ 2785 h 41"/>
                  <a:gd name="T84" fmla="*/ 478 w 83"/>
                  <a:gd name="T85" fmla="*/ 2215 h 41"/>
                  <a:gd name="T86" fmla="*/ 0 w 83"/>
                  <a:gd name="T87" fmla="*/ 1976 h 4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83"/>
                  <a:gd name="T133" fmla="*/ 0 h 41"/>
                  <a:gd name="T134" fmla="*/ 83 w 83"/>
                  <a:gd name="T135" fmla="*/ 41 h 4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83" h="41">
                    <a:moveTo>
                      <a:pt x="0" y="17"/>
                    </a:moveTo>
                    <a:lnTo>
                      <a:pt x="3" y="17"/>
                    </a:lnTo>
                    <a:lnTo>
                      <a:pt x="4" y="16"/>
                    </a:lnTo>
                    <a:lnTo>
                      <a:pt x="7" y="14"/>
                    </a:lnTo>
                    <a:lnTo>
                      <a:pt x="7" y="13"/>
                    </a:lnTo>
                    <a:lnTo>
                      <a:pt x="8" y="13"/>
                    </a:lnTo>
                    <a:lnTo>
                      <a:pt x="13" y="11"/>
                    </a:lnTo>
                    <a:lnTo>
                      <a:pt x="16" y="10"/>
                    </a:lnTo>
                    <a:lnTo>
                      <a:pt x="20" y="6"/>
                    </a:lnTo>
                    <a:lnTo>
                      <a:pt x="21" y="5"/>
                    </a:lnTo>
                    <a:lnTo>
                      <a:pt x="24" y="2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1" y="1"/>
                    </a:lnTo>
                    <a:lnTo>
                      <a:pt x="29" y="2"/>
                    </a:lnTo>
                    <a:lnTo>
                      <a:pt x="28" y="2"/>
                    </a:lnTo>
                    <a:lnTo>
                      <a:pt x="28" y="4"/>
                    </a:lnTo>
                    <a:lnTo>
                      <a:pt x="25" y="7"/>
                    </a:lnTo>
                    <a:lnTo>
                      <a:pt x="24" y="8"/>
                    </a:lnTo>
                    <a:lnTo>
                      <a:pt x="23" y="9"/>
                    </a:lnTo>
                    <a:lnTo>
                      <a:pt x="23" y="11"/>
                    </a:lnTo>
                    <a:lnTo>
                      <a:pt x="23" y="13"/>
                    </a:lnTo>
                    <a:lnTo>
                      <a:pt x="23" y="12"/>
                    </a:lnTo>
                    <a:lnTo>
                      <a:pt x="26" y="10"/>
                    </a:lnTo>
                    <a:lnTo>
                      <a:pt x="27" y="10"/>
                    </a:lnTo>
                    <a:lnTo>
                      <a:pt x="28" y="10"/>
                    </a:lnTo>
                    <a:lnTo>
                      <a:pt x="33" y="12"/>
                    </a:lnTo>
                    <a:lnTo>
                      <a:pt x="36" y="16"/>
                    </a:lnTo>
                    <a:lnTo>
                      <a:pt x="39" y="15"/>
                    </a:lnTo>
                    <a:lnTo>
                      <a:pt x="41" y="16"/>
                    </a:lnTo>
                    <a:lnTo>
                      <a:pt x="42" y="16"/>
                    </a:lnTo>
                    <a:lnTo>
                      <a:pt x="43" y="16"/>
                    </a:lnTo>
                    <a:lnTo>
                      <a:pt x="44" y="17"/>
                    </a:lnTo>
                    <a:lnTo>
                      <a:pt x="45" y="17"/>
                    </a:lnTo>
                    <a:lnTo>
                      <a:pt x="46" y="15"/>
                    </a:lnTo>
                    <a:lnTo>
                      <a:pt x="49" y="13"/>
                    </a:lnTo>
                    <a:lnTo>
                      <a:pt x="59" y="10"/>
                    </a:lnTo>
                    <a:lnTo>
                      <a:pt x="62" y="9"/>
                    </a:lnTo>
                    <a:lnTo>
                      <a:pt x="64" y="8"/>
                    </a:lnTo>
                    <a:lnTo>
                      <a:pt x="64" y="9"/>
                    </a:lnTo>
                    <a:lnTo>
                      <a:pt x="63" y="10"/>
                    </a:lnTo>
                    <a:lnTo>
                      <a:pt x="63" y="11"/>
                    </a:lnTo>
                    <a:lnTo>
                      <a:pt x="65" y="14"/>
                    </a:lnTo>
                    <a:lnTo>
                      <a:pt x="66" y="14"/>
                    </a:lnTo>
                    <a:lnTo>
                      <a:pt x="68" y="14"/>
                    </a:lnTo>
                    <a:lnTo>
                      <a:pt x="69" y="14"/>
                    </a:lnTo>
                    <a:lnTo>
                      <a:pt x="72" y="13"/>
                    </a:lnTo>
                    <a:lnTo>
                      <a:pt x="73" y="14"/>
                    </a:lnTo>
                    <a:lnTo>
                      <a:pt x="75" y="17"/>
                    </a:lnTo>
                    <a:lnTo>
                      <a:pt x="76" y="18"/>
                    </a:lnTo>
                    <a:lnTo>
                      <a:pt x="79" y="19"/>
                    </a:lnTo>
                    <a:lnTo>
                      <a:pt x="81" y="18"/>
                    </a:lnTo>
                    <a:lnTo>
                      <a:pt x="82" y="19"/>
                    </a:lnTo>
                    <a:lnTo>
                      <a:pt x="83" y="19"/>
                    </a:lnTo>
                    <a:lnTo>
                      <a:pt x="83" y="20"/>
                    </a:lnTo>
                    <a:lnTo>
                      <a:pt x="82" y="21"/>
                    </a:lnTo>
                    <a:lnTo>
                      <a:pt x="80" y="21"/>
                    </a:lnTo>
                    <a:lnTo>
                      <a:pt x="79" y="21"/>
                    </a:lnTo>
                    <a:lnTo>
                      <a:pt x="78" y="21"/>
                    </a:lnTo>
                    <a:lnTo>
                      <a:pt x="76" y="21"/>
                    </a:lnTo>
                    <a:lnTo>
                      <a:pt x="75" y="21"/>
                    </a:lnTo>
                    <a:lnTo>
                      <a:pt x="74" y="21"/>
                    </a:lnTo>
                    <a:lnTo>
                      <a:pt x="71" y="22"/>
                    </a:lnTo>
                    <a:lnTo>
                      <a:pt x="69" y="21"/>
                    </a:lnTo>
                    <a:lnTo>
                      <a:pt x="69" y="22"/>
                    </a:lnTo>
                    <a:lnTo>
                      <a:pt x="69" y="23"/>
                    </a:lnTo>
                    <a:lnTo>
                      <a:pt x="69" y="24"/>
                    </a:lnTo>
                    <a:lnTo>
                      <a:pt x="68" y="23"/>
                    </a:lnTo>
                    <a:lnTo>
                      <a:pt x="66" y="22"/>
                    </a:lnTo>
                    <a:lnTo>
                      <a:pt x="62" y="21"/>
                    </a:lnTo>
                    <a:lnTo>
                      <a:pt x="61" y="22"/>
                    </a:lnTo>
                    <a:lnTo>
                      <a:pt x="60" y="21"/>
                    </a:lnTo>
                    <a:lnTo>
                      <a:pt x="57" y="23"/>
                    </a:lnTo>
                    <a:lnTo>
                      <a:pt x="56" y="23"/>
                    </a:lnTo>
                    <a:lnTo>
                      <a:pt x="55" y="24"/>
                    </a:lnTo>
                    <a:lnTo>
                      <a:pt x="55" y="25"/>
                    </a:lnTo>
                    <a:lnTo>
                      <a:pt x="54" y="25"/>
                    </a:lnTo>
                    <a:lnTo>
                      <a:pt x="52" y="24"/>
                    </a:lnTo>
                    <a:lnTo>
                      <a:pt x="50" y="25"/>
                    </a:lnTo>
                    <a:lnTo>
                      <a:pt x="50" y="26"/>
                    </a:lnTo>
                    <a:lnTo>
                      <a:pt x="50" y="27"/>
                    </a:lnTo>
                    <a:lnTo>
                      <a:pt x="46" y="30"/>
                    </a:lnTo>
                    <a:lnTo>
                      <a:pt x="45" y="30"/>
                    </a:lnTo>
                    <a:lnTo>
                      <a:pt x="47" y="28"/>
                    </a:lnTo>
                    <a:lnTo>
                      <a:pt x="47" y="27"/>
                    </a:lnTo>
                    <a:lnTo>
                      <a:pt x="45" y="27"/>
                    </a:lnTo>
                    <a:lnTo>
                      <a:pt x="44" y="28"/>
                    </a:lnTo>
                    <a:lnTo>
                      <a:pt x="43" y="29"/>
                    </a:lnTo>
                    <a:lnTo>
                      <a:pt x="42" y="28"/>
                    </a:lnTo>
                    <a:lnTo>
                      <a:pt x="42" y="27"/>
                    </a:lnTo>
                    <a:lnTo>
                      <a:pt x="41" y="27"/>
                    </a:lnTo>
                    <a:lnTo>
                      <a:pt x="41" y="29"/>
                    </a:lnTo>
                    <a:lnTo>
                      <a:pt x="40" y="32"/>
                    </a:lnTo>
                    <a:lnTo>
                      <a:pt x="39" y="34"/>
                    </a:lnTo>
                    <a:lnTo>
                      <a:pt x="38" y="36"/>
                    </a:lnTo>
                    <a:lnTo>
                      <a:pt x="36" y="38"/>
                    </a:lnTo>
                    <a:lnTo>
                      <a:pt x="36" y="40"/>
                    </a:lnTo>
                    <a:lnTo>
                      <a:pt x="36" y="41"/>
                    </a:lnTo>
                    <a:lnTo>
                      <a:pt x="34" y="39"/>
                    </a:lnTo>
                    <a:lnTo>
                      <a:pt x="34" y="38"/>
                    </a:lnTo>
                    <a:lnTo>
                      <a:pt x="34" y="37"/>
                    </a:lnTo>
                    <a:lnTo>
                      <a:pt x="35" y="36"/>
                    </a:lnTo>
                    <a:lnTo>
                      <a:pt x="34" y="36"/>
                    </a:lnTo>
                    <a:lnTo>
                      <a:pt x="32" y="36"/>
                    </a:lnTo>
                    <a:lnTo>
                      <a:pt x="33" y="32"/>
                    </a:lnTo>
                    <a:lnTo>
                      <a:pt x="32" y="30"/>
                    </a:lnTo>
                    <a:lnTo>
                      <a:pt x="30" y="29"/>
                    </a:lnTo>
                    <a:lnTo>
                      <a:pt x="28" y="29"/>
                    </a:lnTo>
                    <a:lnTo>
                      <a:pt x="28" y="28"/>
                    </a:lnTo>
                    <a:lnTo>
                      <a:pt x="29" y="28"/>
                    </a:lnTo>
                    <a:lnTo>
                      <a:pt x="28" y="27"/>
                    </a:lnTo>
                    <a:lnTo>
                      <a:pt x="26" y="26"/>
                    </a:lnTo>
                    <a:lnTo>
                      <a:pt x="23" y="26"/>
                    </a:lnTo>
                    <a:lnTo>
                      <a:pt x="22" y="26"/>
                    </a:lnTo>
                    <a:lnTo>
                      <a:pt x="20" y="26"/>
                    </a:lnTo>
                    <a:lnTo>
                      <a:pt x="18" y="24"/>
                    </a:lnTo>
                    <a:lnTo>
                      <a:pt x="16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9"/>
                    </a:lnTo>
                    <a:lnTo>
                      <a:pt x="1" y="18"/>
                    </a:lnTo>
                    <a:lnTo>
                      <a:pt x="0" y="17"/>
                    </a:lnTo>
                    <a:close/>
                  </a:path>
                </a:pathLst>
              </a:custGeom>
              <a:pattFill prst="pct20">
                <a:fgClr>
                  <a:schemeClr val="tx2"/>
                </a:fgClr>
                <a:bgClr>
                  <a:srgbClr val="AA1202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902" name="Freeform 58"/>
            <p:cNvSpPr>
              <a:spLocks/>
            </p:cNvSpPr>
            <p:nvPr/>
          </p:nvSpPr>
          <p:spPr bwMode="auto">
            <a:xfrm>
              <a:off x="6159500" y="2917825"/>
              <a:ext cx="327025" cy="557213"/>
            </a:xfrm>
            <a:custGeom>
              <a:avLst/>
              <a:gdLst>
                <a:gd name="T0" fmla="*/ 2147483647 w 40"/>
                <a:gd name="T1" fmla="*/ 2147483647 h 72"/>
                <a:gd name="T2" fmla="*/ 2147483647 w 40"/>
                <a:gd name="T3" fmla="*/ 2147483647 h 72"/>
                <a:gd name="T4" fmla="*/ 2147483647 w 40"/>
                <a:gd name="T5" fmla="*/ 2147483647 h 72"/>
                <a:gd name="T6" fmla="*/ 2147483647 w 40"/>
                <a:gd name="T7" fmla="*/ 2147483647 h 72"/>
                <a:gd name="T8" fmla="*/ 2147483647 w 40"/>
                <a:gd name="T9" fmla="*/ 2147483647 h 72"/>
                <a:gd name="T10" fmla="*/ 2147483647 w 40"/>
                <a:gd name="T11" fmla="*/ 2147483647 h 72"/>
                <a:gd name="T12" fmla="*/ 2147483647 w 40"/>
                <a:gd name="T13" fmla="*/ 2147483647 h 72"/>
                <a:gd name="T14" fmla="*/ 2147483647 w 40"/>
                <a:gd name="T15" fmla="*/ 2147483647 h 72"/>
                <a:gd name="T16" fmla="*/ 2147483647 w 40"/>
                <a:gd name="T17" fmla="*/ 2147483647 h 72"/>
                <a:gd name="T18" fmla="*/ 2147483647 w 40"/>
                <a:gd name="T19" fmla="*/ 2147483647 h 72"/>
                <a:gd name="T20" fmla="*/ 0 w 40"/>
                <a:gd name="T21" fmla="*/ 2147483647 h 72"/>
                <a:gd name="T22" fmla="*/ 0 w 40"/>
                <a:gd name="T23" fmla="*/ 2147483647 h 72"/>
                <a:gd name="T24" fmla="*/ 0 w 40"/>
                <a:gd name="T25" fmla="*/ 2147483647 h 72"/>
                <a:gd name="T26" fmla="*/ 0 w 40"/>
                <a:gd name="T27" fmla="*/ 2147483647 h 72"/>
                <a:gd name="T28" fmla="*/ 0 w 40"/>
                <a:gd name="T29" fmla="*/ 2147483647 h 72"/>
                <a:gd name="T30" fmla="*/ 0 w 40"/>
                <a:gd name="T31" fmla="*/ 2147483647 h 72"/>
                <a:gd name="T32" fmla="*/ 2147483647 w 40"/>
                <a:gd name="T33" fmla="*/ 2147483647 h 72"/>
                <a:gd name="T34" fmla="*/ 2147483647 w 40"/>
                <a:gd name="T35" fmla="*/ 2147483647 h 72"/>
                <a:gd name="T36" fmla="*/ 2147483647 w 40"/>
                <a:gd name="T37" fmla="*/ 2147483647 h 72"/>
                <a:gd name="T38" fmla="*/ 2147483647 w 40"/>
                <a:gd name="T39" fmla="*/ 2147483647 h 72"/>
                <a:gd name="T40" fmla="*/ 2147483647 w 40"/>
                <a:gd name="T41" fmla="*/ 2147483647 h 72"/>
                <a:gd name="T42" fmla="*/ 2147483647 w 40"/>
                <a:gd name="T43" fmla="*/ 2147483647 h 72"/>
                <a:gd name="T44" fmla="*/ 2147483647 w 40"/>
                <a:gd name="T45" fmla="*/ 2147483647 h 72"/>
                <a:gd name="T46" fmla="*/ 2147483647 w 40"/>
                <a:gd name="T47" fmla="*/ 2147483647 h 72"/>
                <a:gd name="T48" fmla="*/ 2147483647 w 40"/>
                <a:gd name="T49" fmla="*/ 2147483647 h 72"/>
                <a:gd name="T50" fmla="*/ 2147483647 w 40"/>
                <a:gd name="T51" fmla="*/ 2147483647 h 72"/>
                <a:gd name="T52" fmla="*/ 2147483647 w 40"/>
                <a:gd name="T53" fmla="*/ 2147483647 h 72"/>
                <a:gd name="T54" fmla="*/ 2147483647 w 40"/>
                <a:gd name="T55" fmla="*/ 2147483647 h 72"/>
                <a:gd name="T56" fmla="*/ 2147483647 w 40"/>
                <a:gd name="T57" fmla="*/ 2147483647 h 72"/>
                <a:gd name="T58" fmla="*/ 2147483647 w 40"/>
                <a:gd name="T59" fmla="*/ 2147483647 h 72"/>
                <a:gd name="T60" fmla="*/ 2147483647 w 40"/>
                <a:gd name="T61" fmla="*/ 2147483647 h 72"/>
                <a:gd name="T62" fmla="*/ 2147483647 w 40"/>
                <a:gd name="T63" fmla="*/ 2147483647 h 72"/>
                <a:gd name="T64" fmla="*/ 2147483647 w 40"/>
                <a:gd name="T65" fmla="*/ 2147483647 h 72"/>
                <a:gd name="T66" fmla="*/ 2147483647 w 40"/>
                <a:gd name="T67" fmla="*/ 2147483647 h 72"/>
                <a:gd name="T68" fmla="*/ 2147483647 w 40"/>
                <a:gd name="T69" fmla="*/ 2147483647 h 72"/>
                <a:gd name="T70" fmla="*/ 2147483647 w 40"/>
                <a:gd name="T71" fmla="*/ 2147483647 h 72"/>
                <a:gd name="T72" fmla="*/ 2147483647 w 40"/>
                <a:gd name="T73" fmla="*/ 2147483647 h 72"/>
                <a:gd name="T74" fmla="*/ 2147483647 w 40"/>
                <a:gd name="T75" fmla="*/ 2147483647 h 72"/>
                <a:gd name="T76" fmla="*/ 2147483647 w 40"/>
                <a:gd name="T77" fmla="*/ 2147483647 h 72"/>
                <a:gd name="T78" fmla="*/ 2147483647 w 40"/>
                <a:gd name="T79" fmla="*/ 2147483647 h 72"/>
                <a:gd name="T80" fmla="*/ 2147483647 w 40"/>
                <a:gd name="T81" fmla="*/ 2147483647 h 72"/>
                <a:gd name="T82" fmla="*/ 2147483647 w 40"/>
                <a:gd name="T83" fmla="*/ 2147483647 h 72"/>
                <a:gd name="T84" fmla="*/ 2147483647 w 40"/>
                <a:gd name="T85" fmla="*/ 2147483647 h 72"/>
                <a:gd name="T86" fmla="*/ 2147483647 w 40"/>
                <a:gd name="T87" fmla="*/ 2147483647 h 72"/>
                <a:gd name="T88" fmla="*/ 2147483647 w 40"/>
                <a:gd name="T89" fmla="*/ 2147483647 h 72"/>
                <a:gd name="T90" fmla="*/ 2147483647 w 40"/>
                <a:gd name="T91" fmla="*/ 2147483647 h 72"/>
                <a:gd name="T92" fmla="*/ 2147483647 w 40"/>
                <a:gd name="T93" fmla="*/ 2147483647 h 72"/>
                <a:gd name="T94" fmla="*/ 2147483647 w 40"/>
                <a:gd name="T95" fmla="*/ 0 h 72"/>
                <a:gd name="T96" fmla="*/ 2147483647 w 40"/>
                <a:gd name="T97" fmla="*/ 2147483647 h 72"/>
                <a:gd name="T98" fmla="*/ 2147483647 w 40"/>
                <a:gd name="T99" fmla="*/ 2147483647 h 72"/>
                <a:gd name="T100" fmla="*/ 2147483647 w 40"/>
                <a:gd name="T101" fmla="*/ 2147483647 h 72"/>
                <a:gd name="T102" fmla="*/ 2147483647 w 40"/>
                <a:gd name="T103" fmla="*/ 2147483647 h 72"/>
                <a:gd name="T104" fmla="*/ 2147483647 w 40"/>
                <a:gd name="T105" fmla="*/ 2147483647 h 72"/>
                <a:gd name="T106" fmla="*/ 2147483647 w 40"/>
                <a:gd name="T107" fmla="*/ 2147483647 h 72"/>
                <a:gd name="T108" fmla="*/ 2147483647 w 40"/>
                <a:gd name="T109" fmla="*/ 2147483647 h 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0"/>
                <a:gd name="T166" fmla="*/ 0 h 72"/>
                <a:gd name="T167" fmla="*/ 40 w 40"/>
                <a:gd name="T168" fmla="*/ 72 h 7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0" h="72">
                  <a:moveTo>
                    <a:pt x="1" y="5"/>
                  </a:moveTo>
                  <a:lnTo>
                    <a:pt x="4" y="45"/>
                  </a:lnTo>
                  <a:lnTo>
                    <a:pt x="4" y="46"/>
                  </a:lnTo>
                  <a:lnTo>
                    <a:pt x="4" y="47"/>
                  </a:lnTo>
                  <a:lnTo>
                    <a:pt x="4" y="49"/>
                  </a:lnTo>
                  <a:lnTo>
                    <a:pt x="5" y="52"/>
                  </a:lnTo>
                  <a:lnTo>
                    <a:pt x="6" y="56"/>
                  </a:lnTo>
                  <a:lnTo>
                    <a:pt x="4" y="59"/>
                  </a:lnTo>
                  <a:lnTo>
                    <a:pt x="4" y="60"/>
                  </a:lnTo>
                  <a:lnTo>
                    <a:pt x="2" y="63"/>
                  </a:lnTo>
                  <a:lnTo>
                    <a:pt x="0" y="65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1" y="72"/>
                  </a:lnTo>
                  <a:lnTo>
                    <a:pt x="2" y="72"/>
                  </a:lnTo>
                  <a:lnTo>
                    <a:pt x="2" y="71"/>
                  </a:lnTo>
                  <a:lnTo>
                    <a:pt x="2" y="70"/>
                  </a:lnTo>
                  <a:lnTo>
                    <a:pt x="5" y="70"/>
                  </a:lnTo>
                  <a:lnTo>
                    <a:pt x="8" y="69"/>
                  </a:lnTo>
                  <a:lnTo>
                    <a:pt x="12" y="71"/>
                  </a:lnTo>
                  <a:lnTo>
                    <a:pt x="13" y="71"/>
                  </a:lnTo>
                  <a:lnTo>
                    <a:pt x="14" y="68"/>
                  </a:lnTo>
                  <a:lnTo>
                    <a:pt x="16" y="68"/>
                  </a:lnTo>
                  <a:lnTo>
                    <a:pt x="17" y="69"/>
                  </a:lnTo>
                  <a:lnTo>
                    <a:pt x="18" y="70"/>
                  </a:lnTo>
                  <a:lnTo>
                    <a:pt x="19" y="69"/>
                  </a:lnTo>
                  <a:lnTo>
                    <a:pt x="20" y="65"/>
                  </a:lnTo>
                  <a:lnTo>
                    <a:pt x="21" y="64"/>
                  </a:lnTo>
                  <a:lnTo>
                    <a:pt x="22" y="64"/>
                  </a:lnTo>
                  <a:lnTo>
                    <a:pt x="24" y="66"/>
                  </a:lnTo>
                  <a:lnTo>
                    <a:pt x="27" y="66"/>
                  </a:lnTo>
                  <a:lnTo>
                    <a:pt x="28" y="63"/>
                  </a:lnTo>
                  <a:lnTo>
                    <a:pt x="33" y="56"/>
                  </a:lnTo>
                  <a:lnTo>
                    <a:pt x="33" y="53"/>
                  </a:lnTo>
                  <a:lnTo>
                    <a:pt x="34" y="53"/>
                  </a:lnTo>
                  <a:lnTo>
                    <a:pt x="37" y="53"/>
                  </a:lnTo>
                  <a:lnTo>
                    <a:pt x="38" y="52"/>
                  </a:lnTo>
                  <a:lnTo>
                    <a:pt x="40" y="51"/>
                  </a:lnTo>
                  <a:lnTo>
                    <a:pt x="40" y="50"/>
                  </a:lnTo>
                  <a:lnTo>
                    <a:pt x="40" y="47"/>
                  </a:lnTo>
                  <a:lnTo>
                    <a:pt x="40" y="45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9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3" name="Freeform 59" descr="75%"/>
            <p:cNvSpPr>
              <a:spLocks/>
            </p:cNvSpPr>
            <p:nvPr/>
          </p:nvSpPr>
          <p:spPr bwMode="auto">
            <a:xfrm>
              <a:off x="6721475" y="3730625"/>
              <a:ext cx="560388" cy="409575"/>
            </a:xfrm>
            <a:custGeom>
              <a:avLst/>
              <a:gdLst>
                <a:gd name="T0" fmla="*/ 2147483647 w 69"/>
                <a:gd name="T1" fmla="*/ 2147483647 h 53"/>
                <a:gd name="T2" fmla="*/ 2147483647 w 69"/>
                <a:gd name="T3" fmla="*/ 2147483647 h 53"/>
                <a:gd name="T4" fmla="*/ 2147483647 w 69"/>
                <a:gd name="T5" fmla="*/ 2147483647 h 53"/>
                <a:gd name="T6" fmla="*/ 2147483647 w 69"/>
                <a:gd name="T7" fmla="*/ 2147483647 h 53"/>
                <a:gd name="T8" fmla="*/ 2147483647 w 69"/>
                <a:gd name="T9" fmla="*/ 2147483647 h 53"/>
                <a:gd name="T10" fmla="*/ 2147483647 w 69"/>
                <a:gd name="T11" fmla="*/ 2147483647 h 53"/>
                <a:gd name="T12" fmla="*/ 2147483647 w 69"/>
                <a:gd name="T13" fmla="*/ 2147483647 h 53"/>
                <a:gd name="T14" fmla="*/ 2147483647 w 69"/>
                <a:gd name="T15" fmla="*/ 2147483647 h 53"/>
                <a:gd name="T16" fmla="*/ 2147483647 w 69"/>
                <a:gd name="T17" fmla="*/ 2147483647 h 53"/>
                <a:gd name="T18" fmla="*/ 2147483647 w 69"/>
                <a:gd name="T19" fmla="*/ 2147483647 h 53"/>
                <a:gd name="T20" fmla="*/ 2147483647 w 69"/>
                <a:gd name="T21" fmla="*/ 2147483647 h 53"/>
                <a:gd name="T22" fmla="*/ 2147483647 w 69"/>
                <a:gd name="T23" fmla="*/ 2147483647 h 53"/>
                <a:gd name="T24" fmla="*/ 2147483647 w 69"/>
                <a:gd name="T25" fmla="*/ 2147483647 h 53"/>
                <a:gd name="T26" fmla="*/ 2147483647 w 69"/>
                <a:gd name="T27" fmla="*/ 2147483647 h 53"/>
                <a:gd name="T28" fmla="*/ 2147483647 w 69"/>
                <a:gd name="T29" fmla="*/ 2147483647 h 53"/>
                <a:gd name="T30" fmla="*/ 2147483647 w 69"/>
                <a:gd name="T31" fmla="*/ 2147483647 h 53"/>
                <a:gd name="T32" fmla="*/ 2147483647 w 69"/>
                <a:gd name="T33" fmla="*/ 2147483647 h 53"/>
                <a:gd name="T34" fmla="*/ 2147483647 w 69"/>
                <a:gd name="T35" fmla="*/ 2147483647 h 53"/>
                <a:gd name="T36" fmla="*/ 2147483647 w 69"/>
                <a:gd name="T37" fmla="*/ 2147483647 h 53"/>
                <a:gd name="T38" fmla="*/ 2147483647 w 69"/>
                <a:gd name="T39" fmla="*/ 2147483647 h 53"/>
                <a:gd name="T40" fmla="*/ 2147483647 w 69"/>
                <a:gd name="T41" fmla="*/ 2147483647 h 53"/>
                <a:gd name="T42" fmla="*/ 2147483647 w 69"/>
                <a:gd name="T43" fmla="*/ 2147483647 h 53"/>
                <a:gd name="T44" fmla="*/ 2147483647 w 69"/>
                <a:gd name="T45" fmla="*/ 2147483647 h 53"/>
                <a:gd name="T46" fmla="*/ 2147483647 w 69"/>
                <a:gd name="T47" fmla="*/ 2147483647 h 53"/>
                <a:gd name="T48" fmla="*/ 2147483647 w 69"/>
                <a:gd name="T49" fmla="*/ 2147483647 h 53"/>
                <a:gd name="T50" fmla="*/ 2147483647 w 69"/>
                <a:gd name="T51" fmla="*/ 2147483647 h 53"/>
                <a:gd name="T52" fmla="*/ 2147483647 w 69"/>
                <a:gd name="T53" fmla="*/ 2147483647 h 53"/>
                <a:gd name="T54" fmla="*/ 2147483647 w 69"/>
                <a:gd name="T55" fmla="*/ 2147483647 h 53"/>
                <a:gd name="T56" fmla="*/ 2147483647 w 69"/>
                <a:gd name="T57" fmla="*/ 2147483647 h 53"/>
                <a:gd name="T58" fmla="*/ 2147483647 w 69"/>
                <a:gd name="T59" fmla="*/ 2147483647 h 53"/>
                <a:gd name="T60" fmla="*/ 2147483647 w 69"/>
                <a:gd name="T61" fmla="*/ 2147483647 h 53"/>
                <a:gd name="T62" fmla="*/ 2147483647 w 69"/>
                <a:gd name="T63" fmla="*/ 2147483647 h 53"/>
                <a:gd name="T64" fmla="*/ 2147483647 w 69"/>
                <a:gd name="T65" fmla="*/ 2147483647 h 53"/>
                <a:gd name="T66" fmla="*/ 2147483647 w 69"/>
                <a:gd name="T67" fmla="*/ 2147483647 h 53"/>
                <a:gd name="T68" fmla="*/ 2147483647 w 69"/>
                <a:gd name="T69" fmla="*/ 2147483647 h 53"/>
                <a:gd name="T70" fmla="*/ 2147483647 w 69"/>
                <a:gd name="T71" fmla="*/ 2147483647 h 53"/>
                <a:gd name="T72" fmla="*/ 2147483647 w 69"/>
                <a:gd name="T73" fmla="*/ 2147483647 h 53"/>
                <a:gd name="T74" fmla="*/ 2147483647 w 69"/>
                <a:gd name="T75" fmla="*/ 2147483647 h 53"/>
                <a:gd name="T76" fmla="*/ 2147483647 w 69"/>
                <a:gd name="T77" fmla="*/ 2147483647 h 53"/>
                <a:gd name="T78" fmla="*/ 2147483647 w 69"/>
                <a:gd name="T79" fmla="*/ 2147483647 h 53"/>
                <a:gd name="T80" fmla="*/ 2147483647 w 69"/>
                <a:gd name="T81" fmla="*/ 2147483647 h 53"/>
                <a:gd name="T82" fmla="*/ 2147483647 w 69"/>
                <a:gd name="T83" fmla="*/ 2147483647 h 53"/>
                <a:gd name="T84" fmla="*/ 2147483647 w 69"/>
                <a:gd name="T85" fmla="*/ 2147483647 h 53"/>
                <a:gd name="T86" fmla="*/ 2147483647 w 69"/>
                <a:gd name="T87" fmla="*/ 2147483647 h 5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9"/>
                <a:gd name="T133" fmla="*/ 0 h 53"/>
                <a:gd name="T134" fmla="*/ 69 w 69"/>
                <a:gd name="T135" fmla="*/ 53 h 5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9" h="53">
                  <a:moveTo>
                    <a:pt x="41" y="52"/>
                  </a:moveTo>
                  <a:lnTo>
                    <a:pt x="41" y="53"/>
                  </a:lnTo>
                  <a:lnTo>
                    <a:pt x="39" y="52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7" y="48"/>
                  </a:lnTo>
                  <a:lnTo>
                    <a:pt x="35" y="45"/>
                  </a:lnTo>
                  <a:lnTo>
                    <a:pt x="33" y="44"/>
                  </a:lnTo>
                  <a:lnTo>
                    <a:pt x="32" y="41"/>
                  </a:lnTo>
                  <a:lnTo>
                    <a:pt x="31" y="39"/>
                  </a:lnTo>
                  <a:lnTo>
                    <a:pt x="30" y="37"/>
                  </a:lnTo>
                  <a:lnTo>
                    <a:pt x="29" y="37"/>
                  </a:lnTo>
                  <a:lnTo>
                    <a:pt x="26" y="36"/>
                  </a:lnTo>
                  <a:lnTo>
                    <a:pt x="25" y="34"/>
                  </a:lnTo>
                  <a:lnTo>
                    <a:pt x="23" y="33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19" y="29"/>
                  </a:lnTo>
                  <a:lnTo>
                    <a:pt x="15" y="25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1" y="21"/>
                  </a:lnTo>
                  <a:lnTo>
                    <a:pt x="10" y="19"/>
                  </a:lnTo>
                  <a:lnTo>
                    <a:pt x="8" y="17"/>
                  </a:lnTo>
                  <a:lnTo>
                    <a:pt x="8" y="16"/>
                  </a:lnTo>
                  <a:lnTo>
                    <a:pt x="5" y="16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9"/>
                  </a:lnTo>
                  <a:lnTo>
                    <a:pt x="3" y="8"/>
                  </a:lnTo>
                  <a:lnTo>
                    <a:pt x="3" y="7"/>
                  </a:lnTo>
                  <a:lnTo>
                    <a:pt x="7" y="5"/>
                  </a:lnTo>
                  <a:lnTo>
                    <a:pt x="8" y="5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31" y="2"/>
                  </a:lnTo>
                  <a:lnTo>
                    <a:pt x="32" y="1"/>
                  </a:lnTo>
                  <a:lnTo>
                    <a:pt x="35" y="4"/>
                  </a:lnTo>
                  <a:lnTo>
                    <a:pt x="36" y="6"/>
                  </a:lnTo>
                  <a:lnTo>
                    <a:pt x="51" y="4"/>
                  </a:lnTo>
                  <a:lnTo>
                    <a:pt x="69" y="16"/>
                  </a:lnTo>
                  <a:lnTo>
                    <a:pt x="68" y="17"/>
                  </a:lnTo>
                  <a:lnTo>
                    <a:pt x="67" y="18"/>
                  </a:lnTo>
                  <a:lnTo>
                    <a:pt x="66" y="19"/>
                  </a:lnTo>
                  <a:lnTo>
                    <a:pt x="63" y="23"/>
                  </a:lnTo>
                  <a:lnTo>
                    <a:pt x="63" y="24"/>
                  </a:lnTo>
                  <a:lnTo>
                    <a:pt x="62" y="26"/>
                  </a:lnTo>
                  <a:lnTo>
                    <a:pt x="62" y="28"/>
                  </a:lnTo>
                  <a:lnTo>
                    <a:pt x="62" y="29"/>
                  </a:lnTo>
                  <a:lnTo>
                    <a:pt x="62" y="30"/>
                  </a:lnTo>
                  <a:lnTo>
                    <a:pt x="61" y="31"/>
                  </a:lnTo>
                  <a:lnTo>
                    <a:pt x="60" y="31"/>
                  </a:lnTo>
                  <a:lnTo>
                    <a:pt x="59" y="32"/>
                  </a:lnTo>
                  <a:lnTo>
                    <a:pt x="59" y="33"/>
                  </a:lnTo>
                  <a:lnTo>
                    <a:pt x="58" y="34"/>
                  </a:lnTo>
                  <a:lnTo>
                    <a:pt x="57" y="35"/>
                  </a:lnTo>
                  <a:lnTo>
                    <a:pt x="55" y="37"/>
                  </a:lnTo>
                  <a:lnTo>
                    <a:pt x="53" y="39"/>
                  </a:lnTo>
                  <a:lnTo>
                    <a:pt x="52" y="40"/>
                  </a:lnTo>
                  <a:lnTo>
                    <a:pt x="50" y="41"/>
                  </a:lnTo>
                  <a:lnTo>
                    <a:pt x="50" y="42"/>
                  </a:lnTo>
                  <a:lnTo>
                    <a:pt x="49" y="43"/>
                  </a:lnTo>
                  <a:lnTo>
                    <a:pt x="47" y="44"/>
                  </a:lnTo>
                  <a:lnTo>
                    <a:pt x="46" y="44"/>
                  </a:lnTo>
                  <a:lnTo>
                    <a:pt x="46" y="45"/>
                  </a:lnTo>
                  <a:lnTo>
                    <a:pt x="45" y="47"/>
                  </a:lnTo>
                  <a:lnTo>
                    <a:pt x="44" y="48"/>
                  </a:lnTo>
                  <a:lnTo>
                    <a:pt x="43" y="48"/>
                  </a:lnTo>
                  <a:lnTo>
                    <a:pt x="43" y="49"/>
                  </a:lnTo>
                  <a:lnTo>
                    <a:pt x="44" y="49"/>
                  </a:lnTo>
                  <a:lnTo>
                    <a:pt x="44" y="50"/>
                  </a:lnTo>
                  <a:lnTo>
                    <a:pt x="43" y="50"/>
                  </a:lnTo>
                  <a:lnTo>
                    <a:pt x="42" y="51"/>
                  </a:lnTo>
                  <a:lnTo>
                    <a:pt x="41" y="52"/>
                  </a:lnTo>
                  <a:close/>
                </a:path>
              </a:pathLst>
            </a:custGeom>
            <a:pattFill prst="pct20">
              <a:fgClr>
                <a:schemeClr val="tx2"/>
              </a:fgClr>
              <a:bgClr>
                <a:srgbClr val="AA1202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04" name="Freeform 60"/>
            <p:cNvSpPr>
              <a:spLocks/>
            </p:cNvSpPr>
            <p:nvPr/>
          </p:nvSpPr>
          <p:spPr bwMode="auto">
            <a:xfrm>
              <a:off x="6467475" y="3784600"/>
              <a:ext cx="596900" cy="596900"/>
            </a:xfrm>
            <a:custGeom>
              <a:avLst/>
              <a:gdLst>
                <a:gd name="T0" fmla="*/ 2147483647 w 73"/>
                <a:gd name="T1" fmla="*/ 2147483647 h 77"/>
                <a:gd name="T2" fmla="*/ 2147483647 w 73"/>
                <a:gd name="T3" fmla="*/ 2147483647 h 77"/>
                <a:gd name="T4" fmla="*/ 2147483647 w 73"/>
                <a:gd name="T5" fmla="*/ 2147483647 h 77"/>
                <a:gd name="T6" fmla="*/ 2147483647 w 73"/>
                <a:gd name="T7" fmla="*/ 2147483647 h 77"/>
                <a:gd name="T8" fmla="*/ 2147483647 w 73"/>
                <a:gd name="T9" fmla="*/ 2147483647 h 77"/>
                <a:gd name="T10" fmla="*/ 2147483647 w 73"/>
                <a:gd name="T11" fmla="*/ 2147483647 h 77"/>
                <a:gd name="T12" fmla="*/ 2147483647 w 73"/>
                <a:gd name="T13" fmla="*/ 2147483647 h 77"/>
                <a:gd name="T14" fmla="*/ 2147483647 w 73"/>
                <a:gd name="T15" fmla="*/ 2147483647 h 77"/>
                <a:gd name="T16" fmla="*/ 2147483647 w 73"/>
                <a:gd name="T17" fmla="*/ 2147483647 h 77"/>
                <a:gd name="T18" fmla="*/ 2147483647 w 73"/>
                <a:gd name="T19" fmla="*/ 2147483647 h 77"/>
                <a:gd name="T20" fmla="*/ 2147483647 w 73"/>
                <a:gd name="T21" fmla="*/ 2147483647 h 77"/>
                <a:gd name="T22" fmla="*/ 2147483647 w 73"/>
                <a:gd name="T23" fmla="*/ 2147483647 h 77"/>
                <a:gd name="T24" fmla="*/ 2147483647 w 73"/>
                <a:gd name="T25" fmla="*/ 2147483647 h 77"/>
                <a:gd name="T26" fmla="*/ 2147483647 w 73"/>
                <a:gd name="T27" fmla="*/ 2147483647 h 77"/>
                <a:gd name="T28" fmla="*/ 2147483647 w 73"/>
                <a:gd name="T29" fmla="*/ 2147483647 h 77"/>
                <a:gd name="T30" fmla="*/ 2147483647 w 73"/>
                <a:gd name="T31" fmla="*/ 2147483647 h 77"/>
                <a:gd name="T32" fmla="*/ 2147483647 w 73"/>
                <a:gd name="T33" fmla="*/ 2147483647 h 77"/>
                <a:gd name="T34" fmla="*/ 2147483647 w 73"/>
                <a:gd name="T35" fmla="*/ 2147483647 h 77"/>
                <a:gd name="T36" fmla="*/ 2147483647 w 73"/>
                <a:gd name="T37" fmla="*/ 2147483647 h 77"/>
                <a:gd name="T38" fmla="*/ 2147483647 w 73"/>
                <a:gd name="T39" fmla="*/ 2147483647 h 77"/>
                <a:gd name="T40" fmla="*/ 2147483647 w 73"/>
                <a:gd name="T41" fmla="*/ 2147483647 h 77"/>
                <a:gd name="T42" fmla="*/ 2147483647 w 73"/>
                <a:gd name="T43" fmla="*/ 2147483647 h 77"/>
                <a:gd name="T44" fmla="*/ 2147483647 w 73"/>
                <a:gd name="T45" fmla="*/ 2147483647 h 77"/>
                <a:gd name="T46" fmla="*/ 2147483647 w 73"/>
                <a:gd name="T47" fmla="*/ 2147483647 h 77"/>
                <a:gd name="T48" fmla="*/ 2147483647 w 73"/>
                <a:gd name="T49" fmla="*/ 2147483647 h 77"/>
                <a:gd name="T50" fmla="*/ 2147483647 w 73"/>
                <a:gd name="T51" fmla="*/ 2147483647 h 77"/>
                <a:gd name="T52" fmla="*/ 2147483647 w 73"/>
                <a:gd name="T53" fmla="*/ 2147483647 h 77"/>
                <a:gd name="T54" fmla="*/ 2147483647 w 73"/>
                <a:gd name="T55" fmla="*/ 2147483647 h 77"/>
                <a:gd name="T56" fmla="*/ 2147483647 w 73"/>
                <a:gd name="T57" fmla="*/ 2147483647 h 77"/>
                <a:gd name="T58" fmla="*/ 2147483647 w 73"/>
                <a:gd name="T59" fmla="*/ 2147483647 h 77"/>
                <a:gd name="T60" fmla="*/ 2147483647 w 73"/>
                <a:gd name="T61" fmla="*/ 2147483647 h 77"/>
                <a:gd name="T62" fmla="*/ 2147483647 w 73"/>
                <a:gd name="T63" fmla="*/ 2147483647 h 77"/>
                <a:gd name="T64" fmla="*/ 2147483647 w 73"/>
                <a:gd name="T65" fmla="*/ 2147483647 h 77"/>
                <a:gd name="T66" fmla="*/ 2147483647 w 73"/>
                <a:gd name="T67" fmla="*/ 2147483647 h 77"/>
                <a:gd name="T68" fmla="*/ 2147483647 w 73"/>
                <a:gd name="T69" fmla="*/ 2147483647 h 77"/>
                <a:gd name="T70" fmla="*/ 2147483647 w 73"/>
                <a:gd name="T71" fmla="*/ 2147483647 h 77"/>
                <a:gd name="T72" fmla="*/ 2147483647 w 73"/>
                <a:gd name="T73" fmla="*/ 2147483647 h 77"/>
                <a:gd name="T74" fmla="*/ 2147483647 w 73"/>
                <a:gd name="T75" fmla="*/ 2147483647 h 77"/>
                <a:gd name="T76" fmla="*/ 2147483647 w 73"/>
                <a:gd name="T77" fmla="*/ 2147483647 h 77"/>
                <a:gd name="T78" fmla="*/ 2147483647 w 73"/>
                <a:gd name="T79" fmla="*/ 0 h 77"/>
                <a:gd name="T80" fmla="*/ 0 w 73"/>
                <a:gd name="T81" fmla="*/ 2147483647 h 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3"/>
                <a:gd name="T124" fmla="*/ 0 h 77"/>
                <a:gd name="T125" fmla="*/ 73 w 73"/>
                <a:gd name="T126" fmla="*/ 77 h 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3" h="77">
                  <a:moveTo>
                    <a:pt x="0" y="5"/>
                  </a:moveTo>
                  <a:lnTo>
                    <a:pt x="9" y="41"/>
                  </a:lnTo>
                  <a:lnTo>
                    <a:pt x="10" y="42"/>
                  </a:lnTo>
                  <a:lnTo>
                    <a:pt x="11" y="44"/>
                  </a:lnTo>
                  <a:lnTo>
                    <a:pt x="12" y="45"/>
                  </a:lnTo>
                  <a:lnTo>
                    <a:pt x="13" y="46"/>
                  </a:lnTo>
                  <a:lnTo>
                    <a:pt x="14" y="47"/>
                  </a:lnTo>
                  <a:lnTo>
                    <a:pt x="13" y="49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3" y="52"/>
                  </a:lnTo>
                  <a:lnTo>
                    <a:pt x="13" y="55"/>
                  </a:lnTo>
                  <a:lnTo>
                    <a:pt x="12" y="57"/>
                  </a:lnTo>
                  <a:lnTo>
                    <a:pt x="12" y="60"/>
                  </a:lnTo>
                  <a:lnTo>
                    <a:pt x="14" y="63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16" y="71"/>
                  </a:lnTo>
                  <a:lnTo>
                    <a:pt x="16" y="72"/>
                  </a:lnTo>
                  <a:lnTo>
                    <a:pt x="17" y="74"/>
                  </a:lnTo>
                  <a:lnTo>
                    <a:pt x="17" y="75"/>
                  </a:lnTo>
                  <a:lnTo>
                    <a:pt x="18" y="76"/>
                  </a:lnTo>
                  <a:lnTo>
                    <a:pt x="57" y="74"/>
                  </a:lnTo>
                  <a:lnTo>
                    <a:pt x="58" y="76"/>
                  </a:lnTo>
                  <a:lnTo>
                    <a:pt x="60" y="77"/>
                  </a:lnTo>
                  <a:lnTo>
                    <a:pt x="60" y="75"/>
                  </a:lnTo>
                  <a:lnTo>
                    <a:pt x="59" y="71"/>
                  </a:lnTo>
                  <a:lnTo>
                    <a:pt x="60" y="70"/>
                  </a:lnTo>
                  <a:lnTo>
                    <a:pt x="60" y="69"/>
                  </a:lnTo>
                  <a:lnTo>
                    <a:pt x="61" y="68"/>
                  </a:lnTo>
                  <a:lnTo>
                    <a:pt x="64" y="69"/>
                  </a:lnTo>
                  <a:lnTo>
                    <a:pt x="66" y="69"/>
                  </a:lnTo>
                  <a:lnTo>
                    <a:pt x="67" y="69"/>
                  </a:lnTo>
                  <a:lnTo>
                    <a:pt x="67" y="66"/>
                  </a:lnTo>
                  <a:lnTo>
                    <a:pt x="67" y="65"/>
                  </a:lnTo>
                  <a:lnTo>
                    <a:pt x="67" y="63"/>
                  </a:lnTo>
                  <a:lnTo>
                    <a:pt x="67" y="62"/>
                  </a:lnTo>
                  <a:lnTo>
                    <a:pt x="69" y="56"/>
                  </a:lnTo>
                  <a:lnTo>
                    <a:pt x="69" y="53"/>
                  </a:lnTo>
                  <a:lnTo>
                    <a:pt x="70" y="51"/>
                  </a:lnTo>
                  <a:lnTo>
                    <a:pt x="71" y="48"/>
                  </a:lnTo>
                  <a:lnTo>
                    <a:pt x="73" y="47"/>
                  </a:lnTo>
                  <a:lnTo>
                    <a:pt x="73" y="46"/>
                  </a:lnTo>
                  <a:lnTo>
                    <a:pt x="72" y="45"/>
                  </a:lnTo>
                  <a:lnTo>
                    <a:pt x="72" y="46"/>
                  </a:lnTo>
                  <a:lnTo>
                    <a:pt x="70" y="45"/>
                  </a:lnTo>
                  <a:lnTo>
                    <a:pt x="69" y="45"/>
                  </a:lnTo>
                  <a:lnTo>
                    <a:pt x="69" y="44"/>
                  </a:lnTo>
                  <a:lnTo>
                    <a:pt x="68" y="41"/>
                  </a:lnTo>
                  <a:lnTo>
                    <a:pt x="66" y="38"/>
                  </a:lnTo>
                  <a:lnTo>
                    <a:pt x="64" y="37"/>
                  </a:lnTo>
                  <a:lnTo>
                    <a:pt x="63" y="34"/>
                  </a:lnTo>
                  <a:lnTo>
                    <a:pt x="62" y="32"/>
                  </a:lnTo>
                  <a:lnTo>
                    <a:pt x="61" y="30"/>
                  </a:lnTo>
                  <a:lnTo>
                    <a:pt x="60" y="30"/>
                  </a:lnTo>
                  <a:lnTo>
                    <a:pt x="57" y="29"/>
                  </a:lnTo>
                  <a:lnTo>
                    <a:pt x="56" y="27"/>
                  </a:lnTo>
                  <a:lnTo>
                    <a:pt x="54" y="26"/>
                  </a:lnTo>
                  <a:lnTo>
                    <a:pt x="54" y="25"/>
                  </a:lnTo>
                  <a:lnTo>
                    <a:pt x="53" y="23"/>
                  </a:lnTo>
                  <a:lnTo>
                    <a:pt x="50" y="22"/>
                  </a:lnTo>
                  <a:lnTo>
                    <a:pt x="46" y="18"/>
                  </a:lnTo>
                  <a:lnTo>
                    <a:pt x="44" y="17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1" y="12"/>
                  </a:lnTo>
                  <a:lnTo>
                    <a:pt x="39" y="10"/>
                  </a:lnTo>
                  <a:lnTo>
                    <a:pt x="39" y="9"/>
                  </a:lnTo>
                  <a:lnTo>
                    <a:pt x="36" y="9"/>
                  </a:lnTo>
                  <a:lnTo>
                    <a:pt x="32" y="7"/>
                  </a:lnTo>
                  <a:lnTo>
                    <a:pt x="31" y="6"/>
                  </a:lnTo>
                  <a:lnTo>
                    <a:pt x="32" y="3"/>
                  </a:lnTo>
                  <a:lnTo>
                    <a:pt x="33" y="2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13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5" name="Freeform 61"/>
            <p:cNvSpPr>
              <a:spLocks/>
            </p:cNvSpPr>
            <p:nvPr/>
          </p:nvSpPr>
          <p:spPr bwMode="auto">
            <a:xfrm>
              <a:off x="7029450" y="3041650"/>
              <a:ext cx="506413" cy="223838"/>
            </a:xfrm>
            <a:custGeom>
              <a:avLst/>
              <a:gdLst>
                <a:gd name="T0" fmla="*/ 2147483647 w 62"/>
                <a:gd name="T1" fmla="*/ 2147483647 h 29"/>
                <a:gd name="T2" fmla="*/ 2147483647 w 62"/>
                <a:gd name="T3" fmla="*/ 2147483647 h 29"/>
                <a:gd name="T4" fmla="*/ 2147483647 w 62"/>
                <a:gd name="T5" fmla="*/ 2147483647 h 29"/>
                <a:gd name="T6" fmla="*/ 2147483647 w 62"/>
                <a:gd name="T7" fmla="*/ 2147483647 h 29"/>
                <a:gd name="T8" fmla="*/ 2147483647 w 62"/>
                <a:gd name="T9" fmla="*/ 2147483647 h 29"/>
                <a:gd name="T10" fmla="*/ 2147483647 w 62"/>
                <a:gd name="T11" fmla="*/ 2147483647 h 29"/>
                <a:gd name="T12" fmla="*/ 2147483647 w 62"/>
                <a:gd name="T13" fmla="*/ 2147483647 h 29"/>
                <a:gd name="T14" fmla="*/ 2147483647 w 62"/>
                <a:gd name="T15" fmla="*/ 2147483647 h 29"/>
                <a:gd name="T16" fmla="*/ 2147483647 w 62"/>
                <a:gd name="T17" fmla="*/ 2147483647 h 29"/>
                <a:gd name="T18" fmla="*/ 2147483647 w 62"/>
                <a:gd name="T19" fmla="*/ 2147483647 h 29"/>
                <a:gd name="T20" fmla="*/ 2147483647 w 62"/>
                <a:gd name="T21" fmla="*/ 2147483647 h 29"/>
                <a:gd name="T22" fmla="*/ 2147483647 w 62"/>
                <a:gd name="T23" fmla="*/ 2147483647 h 29"/>
                <a:gd name="T24" fmla="*/ 2147483647 w 62"/>
                <a:gd name="T25" fmla="*/ 2147483647 h 29"/>
                <a:gd name="T26" fmla="*/ 2147483647 w 62"/>
                <a:gd name="T27" fmla="*/ 2147483647 h 29"/>
                <a:gd name="T28" fmla="*/ 2147483647 w 62"/>
                <a:gd name="T29" fmla="*/ 2147483647 h 29"/>
                <a:gd name="T30" fmla="*/ 2147483647 w 62"/>
                <a:gd name="T31" fmla="*/ 2147483647 h 29"/>
                <a:gd name="T32" fmla="*/ 2147483647 w 62"/>
                <a:gd name="T33" fmla="*/ 2147483647 h 29"/>
                <a:gd name="T34" fmla="*/ 2147483647 w 62"/>
                <a:gd name="T35" fmla="*/ 2147483647 h 29"/>
                <a:gd name="T36" fmla="*/ 2147483647 w 62"/>
                <a:gd name="T37" fmla="*/ 2147483647 h 29"/>
                <a:gd name="T38" fmla="*/ 2147483647 w 62"/>
                <a:gd name="T39" fmla="*/ 2147483647 h 29"/>
                <a:gd name="T40" fmla="*/ 2147483647 w 62"/>
                <a:gd name="T41" fmla="*/ 2147483647 h 29"/>
                <a:gd name="T42" fmla="*/ 2147483647 w 62"/>
                <a:gd name="T43" fmla="*/ 2147483647 h 29"/>
                <a:gd name="T44" fmla="*/ 2147483647 w 62"/>
                <a:gd name="T45" fmla="*/ 2147483647 h 29"/>
                <a:gd name="T46" fmla="*/ 2147483647 w 62"/>
                <a:gd name="T47" fmla="*/ 2147483647 h 29"/>
                <a:gd name="T48" fmla="*/ 2147483647 w 62"/>
                <a:gd name="T49" fmla="*/ 2147483647 h 29"/>
                <a:gd name="T50" fmla="*/ 2147483647 w 62"/>
                <a:gd name="T51" fmla="*/ 2147483647 h 29"/>
                <a:gd name="T52" fmla="*/ 2147483647 w 62"/>
                <a:gd name="T53" fmla="*/ 2147483647 h 29"/>
                <a:gd name="T54" fmla="*/ 2147483647 w 62"/>
                <a:gd name="T55" fmla="*/ 2147483647 h 29"/>
                <a:gd name="T56" fmla="*/ 2147483647 w 62"/>
                <a:gd name="T57" fmla="*/ 2147483647 h 29"/>
                <a:gd name="T58" fmla="*/ 2147483647 w 62"/>
                <a:gd name="T59" fmla="*/ 2147483647 h 29"/>
                <a:gd name="T60" fmla="*/ 2147483647 w 62"/>
                <a:gd name="T61" fmla="*/ 2147483647 h 29"/>
                <a:gd name="T62" fmla="*/ 2147483647 w 62"/>
                <a:gd name="T63" fmla="*/ 2147483647 h 29"/>
                <a:gd name="T64" fmla="*/ 2147483647 w 62"/>
                <a:gd name="T65" fmla="*/ 2147483647 h 29"/>
                <a:gd name="T66" fmla="*/ 2147483647 w 62"/>
                <a:gd name="T67" fmla="*/ 2147483647 h 29"/>
                <a:gd name="T68" fmla="*/ 2147483647 w 62"/>
                <a:gd name="T69" fmla="*/ 2147483647 h 29"/>
                <a:gd name="T70" fmla="*/ 2147483647 w 62"/>
                <a:gd name="T71" fmla="*/ 2147483647 h 29"/>
                <a:gd name="T72" fmla="*/ 2147483647 w 62"/>
                <a:gd name="T73" fmla="*/ 2147483647 h 29"/>
                <a:gd name="T74" fmla="*/ 2147483647 w 62"/>
                <a:gd name="T75" fmla="*/ 2147483647 h 29"/>
                <a:gd name="T76" fmla="*/ 2147483647 w 62"/>
                <a:gd name="T77" fmla="*/ 2147483647 h 29"/>
                <a:gd name="T78" fmla="*/ 2147483647 w 62"/>
                <a:gd name="T79" fmla="*/ 2147483647 h 29"/>
                <a:gd name="T80" fmla="*/ 2147483647 w 62"/>
                <a:gd name="T81" fmla="*/ 2147483647 h 29"/>
                <a:gd name="T82" fmla="*/ 2147483647 w 62"/>
                <a:gd name="T83" fmla="*/ 2147483647 h 29"/>
                <a:gd name="T84" fmla="*/ 2147483647 w 62"/>
                <a:gd name="T85" fmla="*/ 2147483647 h 29"/>
                <a:gd name="T86" fmla="*/ 2147483647 w 62"/>
                <a:gd name="T87" fmla="*/ 2147483647 h 29"/>
                <a:gd name="T88" fmla="*/ 2147483647 w 62"/>
                <a:gd name="T89" fmla="*/ 2147483647 h 29"/>
                <a:gd name="T90" fmla="*/ 2147483647 w 62"/>
                <a:gd name="T91" fmla="*/ 2147483647 h 29"/>
                <a:gd name="T92" fmla="*/ 2147483647 w 62"/>
                <a:gd name="T93" fmla="*/ 2147483647 h 29"/>
                <a:gd name="T94" fmla="*/ 2147483647 w 62"/>
                <a:gd name="T95" fmla="*/ 2147483647 h 29"/>
                <a:gd name="T96" fmla="*/ 2147483647 w 62"/>
                <a:gd name="T97" fmla="*/ 2147483647 h 29"/>
                <a:gd name="T98" fmla="*/ 2147483647 w 62"/>
                <a:gd name="T99" fmla="*/ 2147483647 h 29"/>
                <a:gd name="T100" fmla="*/ 2147483647 w 62"/>
                <a:gd name="T101" fmla="*/ 2147483647 h 29"/>
                <a:gd name="T102" fmla="*/ 2147483647 w 62"/>
                <a:gd name="T103" fmla="*/ 2147483647 h 29"/>
                <a:gd name="T104" fmla="*/ 2147483647 w 62"/>
                <a:gd name="T105" fmla="*/ 0 h 2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2"/>
                <a:gd name="T160" fmla="*/ 0 h 29"/>
                <a:gd name="T161" fmla="*/ 62 w 62"/>
                <a:gd name="T162" fmla="*/ 29 h 2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2" h="29">
                  <a:moveTo>
                    <a:pt x="47" y="0"/>
                  </a:moveTo>
                  <a:lnTo>
                    <a:pt x="36" y="2"/>
                  </a:lnTo>
                  <a:lnTo>
                    <a:pt x="0" y="9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5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7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3" y="23"/>
                  </a:lnTo>
                  <a:lnTo>
                    <a:pt x="32" y="25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7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7" y="28"/>
                  </a:lnTo>
                  <a:lnTo>
                    <a:pt x="46" y="28"/>
                  </a:lnTo>
                  <a:lnTo>
                    <a:pt x="45" y="26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5" y="24"/>
                  </a:lnTo>
                  <a:lnTo>
                    <a:pt x="44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2"/>
                  </a:lnTo>
                  <a:lnTo>
                    <a:pt x="41" y="11"/>
                  </a:lnTo>
                  <a:lnTo>
                    <a:pt x="41" y="10"/>
                  </a:lnTo>
                  <a:lnTo>
                    <a:pt x="41" y="9"/>
                  </a:lnTo>
                  <a:lnTo>
                    <a:pt x="42" y="8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6" y="6"/>
                  </a:lnTo>
                  <a:lnTo>
                    <a:pt x="45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4" y="17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7" y="24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4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3" y="28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19"/>
                  </a:lnTo>
                  <a:lnTo>
                    <a:pt x="54" y="2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6" name="Freeform 62"/>
            <p:cNvSpPr>
              <a:spLocks/>
            </p:cNvSpPr>
            <p:nvPr/>
          </p:nvSpPr>
          <p:spPr bwMode="auto">
            <a:xfrm>
              <a:off x="7413625" y="3017838"/>
              <a:ext cx="122238" cy="185737"/>
            </a:xfrm>
            <a:custGeom>
              <a:avLst/>
              <a:gdLst>
                <a:gd name="T0" fmla="*/ 2147483647 w 15"/>
                <a:gd name="T1" fmla="*/ 2147483647 h 24"/>
                <a:gd name="T2" fmla="*/ 2147483647 w 15"/>
                <a:gd name="T3" fmla="*/ 2147483647 h 24"/>
                <a:gd name="T4" fmla="*/ 2147483647 w 15"/>
                <a:gd name="T5" fmla="*/ 2147483647 h 24"/>
                <a:gd name="T6" fmla="*/ 2147483647 w 15"/>
                <a:gd name="T7" fmla="*/ 2147483647 h 24"/>
                <a:gd name="T8" fmla="*/ 2147483647 w 15"/>
                <a:gd name="T9" fmla="*/ 2147483647 h 24"/>
                <a:gd name="T10" fmla="*/ 2147483647 w 15"/>
                <a:gd name="T11" fmla="*/ 2147483647 h 24"/>
                <a:gd name="T12" fmla="*/ 2147483647 w 15"/>
                <a:gd name="T13" fmla="*/ 2147483647 h 24"/>
                <a:gd name="T14" fmla="*/ 2147483647 w 15"/>
                <a:gd name="T15" fmla="*/ 2147483647 h 24"/>
                <a:gd name="T16" fmla="*/ 2147483647 w 15"/>
                <a:gd name="T17" fmla="*/ 2147483647 h 24"/>
                <a:gd name="T18" fmla="*/ 2147483647 w 15"/>
                <a:gd name="T19" fmla="*/ 2147483647 h 24"/>
                <a:gd name="T20" fmla="*/ 2147483647 w 15"/>
                <a:gd name="T21" fmla="*/ 2147483647 h 24"/>
                <a:gd name="T22" fmla="*/ 2147483647 w 15"/>
                <a:gd name="T23" fmla="*/ 2147483647 h 24"/>
                <a:gd name="T24" fmla="*/ 2147483647 w 15"/>
                <a:gd name="T25" fmla="*/ 2147483647 h 24"/>
                <a:gd name="T26" fmla="*/ 2147483647 w 15"/>
                <a:gd name="T27" fmla="*/ 2147483647 h 24"/>
                <a:gd name="T28" fmla="*/ 2147483647 w 15"/>
                <a:gd name="T29" fmla="*/ 0 h 24"/>
                <a:gd name="T30" fmla="*/ 2147483647 w 15"/>
                <a:gd name="T31" fmla="*/ 0 h 24"/>
                <a:gd name="T32" fmla="*/ 2147483647 w 15"/>
                <a:gd name="T33" fmla="*/ 0 h 24"/>
                <a:gd name="T34" fmla="*/ 2147483647 w 15"/>
                <a:gd name="T35" fmla="*/ 2147483647 h 24"/>
                <a:gd name="T36" fmla="*/ 2147483647 w 15"/>
                <a:gd name="T37" fmla="*/ 2147483647 h 24"/>
                <a:gd name="T38" fmla="*/ 2147483647 w 15"/>
                <a:gd name="T39" fmla="*/ 2147483647 h 24"/>
                <a:gd name="T40" fmla="*/ 0 w 15"/>
                <a:gd name="T41" fmla="*/ 2147483647 h 24"/>
                <a:gd name="T42" fmla="*/ 2147483647 w 15"/>
                <a:gd name="T43" fmla="*/ 2147483647 h 24"/>
                <a:gd name="T44" fmla="*/ 2147483647 w 15"/>
                <a:gd name="T45" fmla="*/ 2147483647 h 24"/>
                <a:gd name="T46" fmla="*/ 2147483647 w 15"/>
                <a:gd name="T47" fmla="*/ 2147483647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"/>
                <a:gd name="T73" fmla="*/ 0 h 24"/>
                <a:gd name="T74" fmla="*/ 15 w 15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" h="24">
                  <a:moveTo>
                    <a:pt x="15" y="22"/>
                  </a:moveTo>
                  <a:lnTo>
                    <a:pt x="15" y="20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7" y="24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7" name="Freeform 63"/>
            <p:cNvSpPr>
              <a:spLocks/>
            </p:cNvSpPr>
            <p:nvPr/>
          </p:nvSpPr>
          <p:spPr bwMode="auto">
            <a:xfrm>
              <a:off x="7445375" y="2801938"/>
              <a:ext cx="153988" cy="325437"/>
            </a:xfrm>
            <a:custGeom>
              <a:avLst/>
              <a:gdLst>
                <a:gd name="T0" fmla="*/ 0 w 19"/>
                <a:gd name="T1" fmla="*/ 2147483647 h 42"/>
                <a:gd name="T2" fmla="*/ 0 w 19"/>
                <a:gd name="T3" fmla="*/ 2147483647 h 42"/>
                <a:gd name="T4" fmla="*/ 2147483647 w 19"/>
                <a:gd name="T5" fmla="*/ 2147483647 h 42"/>
                <a:gd name="T6" fmla="*/ 2147483647 w 19"/>
                <a:gd name="T7" fmla="*/ 2147483647 h 42"/>
                <a:gd name="T8" fmla="*/ 2147483647 w 19"/>
                <a:gd name="T9" fmla="*/ 2147483647 h 42"/>
                <a:gd name="T10" fmla="*/ 2147483647 w 19"/>
                <a:gd name="T11" fmla="*/ 2147483647 h 42"/>
                <a:gd name="T12" fmla="*/ 2147483647 w 19"/>
                <a:gd name="T13" fmla="*/ 2147483647 h 42"/>
                <a:gd name="T14" fmla="*/ 2147483647 w 19"/>
                <a:gd name="T15" fmla="*/ 2147483647 h 42"/>
                <a:gd name="T16" fmla="*/ 2147483647 w 19"/>
                <a:gd name="T17" fmla="*/ 2147483647 h 42"/>
                <a:gd name="T18" fmla="*/ 2147483647 w 19"/>
                <a:gd name="T19" fmla="*/ 2147483647 h 42"/>
                <a:gd name="T20" fmla="*/ 2147483647 w 19"/>
                <a:gd name="T21" fmla="*/ 2147483647 h 42"/>
                <a:gd name="T22" fmla="*/ 2147483647 w 19"/>
                <a:gd name="T23" fmla="*/ 2147483647 h 42"/>
                <a:gd name="T24" fmla="*/ 2147483647 w 19"/>
                <a:gd name="T25" fmla="*/ 2147483647 h 42"/>
                <a:gd name="T26" fmla="*/ 2147483647 w 19"/>
                <a:gd name="T27" fmla="*/ 2147483647 h 42"/>
                <a:gd name="T28" fmla="*/ 2147483647 w 19"/>
                <a:gd name="T29" fmla="*/ 2147483647 h 42"/>
                <a:gd name="T30" fmla="*/ 2147483647 w 19"/>
                <a:gd name="T31" fmla="*/ 2147483647 h 42"/>
                <a:gd name="T32" fmla="*/ 2147483647 w 19"/>
                <a:gd name="T33" fmla="*/ 2147483647 h 42"/>
                <a:gd name="T34" fmla="*/ 2147483647 w 19"/>
                <a:gd name="T35" fmla="*/ 2147483647 h 42"/>
                <a:gd name="T36" fmla="*/ 2147483647 w 19"/>
                <a:gd name="T37" fmla="*/ 2147483647 h 42"/>
                <a:gd name="T38" fmla="*/ 2147483647 w 19"/>
                <a:gd name="T39" fmla="*/ 2147483647 h 42"/>
                <a:gd name="T40" fmla="*/ 2147483647 w 19"/>
                <a:gd name="T41" fmla="*/ 0 h 42"/>
                <a:gd name="T42" fmla="*/ 2147483647 w 19"/>
                <a:gd name="T43" fmla="*/ 2147483647 h 42"/>
                <a:gd name="T44" fmla="*/ 2147483647 w 19"/>
                <a:gd name="T45" fmla="*/ 2147483647 h 42"/>
                <a:gd name="T46" fmla="*/ 0 w 19"/>
                <a:gd name="T47" fmla="*/ 2147483647 h 42"/>
                <a:gd name="T48" fmla="*/ 2147483647 w 19"/>
                <a:gd name="T49" fmla="*/ 2147483647 h 42"/>
                <a:gd name="T50" fmla="*/ 2147483647 w 19"/>
                <a:gd name="T51" fmla="*/ 2147483647 h 42"/>
                <a:gd name="T52" fmla="*/ 2147483647 w 19"/>
                <a:gd name="T53" fmla="*/ 2147483647 h 42"/>
                <a:gd name="T54" fmla="*/ 2147483647 w 19"/>
                <a:gd name="T55" fmla="*/ 2147483647 h 42"/>
                <a:gd name="T56" fmla="*/ 2147483647 w 19"/>
                <a:gd name="T57" fmla="*/ 2147483647 h 42"/>
                <a:gd name="T58" fmla="*/ 2147483647 w 19"/>
                <a:gd name="T59" fmla="*/ 2147483647 h 42"/>
                <a:gd name="T60" fmla="*/ 2147483647 w 19"/>
                <a:gd name="T61" fmla="*/ 2147483647 h 42"/>
                <a:gd name="T62" fmla="*/ 2147483647 w 19"/>
                <a:gd name="T63" fmla="*/ 2147483647 h 42"/>
                <a:gd name="T64" fmla="*/ 2147483647 w 19"/>
                <a:gd name="T65" fmla="*/ 2147483647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8" name="Freeform 64"/>
            <p:cNvSpPr>
              <a:spLocks/>
            </p:cNvSpPr>
            <p:nvPr/>
          </p:nvSpPr>
          <p:spPr bwMode="auto">
            <a:xfrm>
              <a:off x="7583488" y="2654300"/>
              <a:ext cx="187325" cy="169863"/>
            </a:xfrm>
            <a:custGeom>
              <a:avLst/>
              <a:gdLst>
                <a:gd name="T0" fmla="*/ 0 w 23"/>
                <a:gd name="T1" fmla="*/ 2147483647 h 22"/>
                <a:gd name="T2" fmla="*/ 2147483647 w 23"/>
                <a:gd name="T3" fmla="*/ 2147483647 h 22"/>
                <a:gd name="T4" fmla="*/ 2147483647 w 23"/>
                <a:gd name="T5" fmla="*/ 2147483647 h 22"/>
                <a:gd name="T6" fmla="*/ 2147483647 w 23"/>
                <a:gd name="T7" fmla="*/ 2147483647 h 22"/>
                <a:gd name="T8" fmla="*/ 2147483647 w 23"/>
                <a:gd name="T9" fmla="*/ 2147483647 h 22"/>
                <a:gd name="T10" fmla="*/ 2147483647 w 23"/>
                <a:gd name="T11" fmla="*/ 0 h 22"/>
                <a:gd name="T12" fmla="*/ 2147483647 w 23"/>
                <a:gd name="T13" fmla="*/ 2147483647 h 22"/>
                <a:gd name="T14" fmla="*/ 2147483647 w 23"/>
                <a:gd name="T15" fmla="*/ 2147483647 h 22"/>
                <a:gd name="T16" fmla="*/ 2147483647 w 23"/>
                <a:gd name="T17" fmla="*/ 2147483647 h 22"/>
                <a:gd name="T18" fmla="*/ 2147483647 w 23"/>
                <a:gd name="T19" fmla="*/ 2147483647 h 22"/>
                <a:gd name="T20" fmla="*/ 2147483647 w 23"/>
                <a:gd name="T21" fmla="*/ 2147483647 h 22"/>
                <a:gd name="T22" fmla="*/ 2147483647 w 23"/>
                <a:gd name="T23" fmla="*/ 2147483647 h 22"/>
                <a:gd name="T24" fmla="*/ 2147483647 w 23"/>
                <a:gd name="T25" fmla="*/ 2147483647 h 22"/>
                <a:gd name="T26" fmla="*/ 2147483647 w 23"/>
                <a:gd name="T27" fmla="*/ 2147483647 h 22"/>
                <a:gd name="T28" fmla="*/ 2147483647 w 23"/>
                <a:gd name="T29" fmla="*/ 2147483647 h 22"/>
                <a:gd name="T30" fmla="*/ 2147483647 w 23"/>
                <a:gd name="T31" fmla="*/ 2147483647 h 22"/>
                <a:gd name="T32" fmla="*/ 2147483647 w 23"/>
                <a:gd name="T33" fmla="*/ 2147483647 h 22"/>
                <a:gd name="T34" fmla="*/ 2147483647 w 23"/>
                <a:gd name="T35" fmla="*/ 2147483647 h 22"/>
                <a:gd name="T36" fmla="*/ 2147483647 w 23"/>
                <a:gd name="T37" fmla="*/ 2147483647 h 22"/>
                <a:gd name="T38" fmla="*/ 2147483647 w 23"/>
                <a:gd name="T39" fmla="*/ 2147483647 h 22"/>
                <a:gd name="T40" fmla="*/ 2147483647 w 23"/>
                <a:gd name="T41" fmla="*/ 2147483647 h 22"/>
                <a:gd name="T42" fmla="*/ 2147483647 w 23"/>
                <a:gd name="T43" fmla="*/ 2147483647 h 22"/>
                <a:gd name="T44" fmla="*/ 2147483647 w 23"/>
                <a:gd name="T45" fmla="*/ 2147483647 h 22"/>
                <a:gd name="T46" fmla="*/ 0 w 23"/>
                <a:gd name="T47" fmla="*/ 2147483647 h 22"/>
                <a:gd name="T48" fmla="*/ 2147483647 w 23"/>
                <a:gd name="T49" fmla="*/ 2147483647 h 22"/>
                <a:gd name="T50" fmla="*/ 2147483647 w 23"/>
                <a:gd name="T51" fmla="*/ 2147483647 h 22"/>
                <a:gd name="T52" fmla="*/ 2147483647 w 23"/>
                <a:gd name="T53" fmla="*/ 2147483647 h 22"/>
                <a:gd name="T54" fmla="*/ 0 w 23"/>
                <a:gd name="T55" fmla="*/ 2147483647 h 22"/>
                <a:gd name="T56" fmla="*/ 0 w 23"/>
                <a:gd name="T57" fmla="*/ 2147483647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9" name="Freeform 65"/>
            <p:cNvSpPr>
              <a:spLocks/>
            </p:cNvSpPr>
            <p:nvPr/>
          </p:nvSpPr>
          <p:spPr bwMode="auto">
            <a:xfrm>
              <a:off x="7575550" y="2522538"/>
              <a:ext cx="368300" cy="177800"/>
            </a:xfrm>
            <a:custGeom>
              <a:avLst/>
              <a:gdLst>
                <a:gd name="T0" fmla="*/ 2147483647 w 45"/>
                <a:gd name="T1" fmla="*/ 2147483647 h 23"/>
                <a:gd name="T2" fmla="*/ 2147483647 w 45"/>
                <a:gd name="T3" fmla="*/ 2147483647 h 23"/>
                <a:gd name="T4" fmla="*/ 2147483647 w 45"/>
                <a:gd name="T5" fmla="*/ 2147483647 h 23"/>
                <a:gd name="T6" fmla="*/ 2147483647 w 45"/>
                <a:gd name="T7" fmla="*/ 2147483647 h 23"/>
                <a:gd name="T8" fmla="*/ 2147483647 w 45"/>
                <a:gd name="T9" fmla="*/ 0 h 23"/>
                <a:gd name="T10" fmla="*/ 2147483647 w 45"/>
                <a:gd name="T11" fmla="*/ 0 h 23"/>
                <a:gd name="T12" fmla="*/ 2147483647 w 45"/>
                <a:gd name="T13" fmla="*/ 2147483647 h 23"/>
                <a:gd name="T14" fmla="*/ 2147483647 w 45"/>
                <a:gd name="T15" fmla="*/ 2147483647 h 23"/>
                <a:gd name="T16" fmla="*/ 2147483647 w 45"/>
                <a:gd name="T17" fmla="*/ 2147483647 h 23"/>
                <a:gd name="T18" fmla="*/ 2147483647 w 45"/>
                <a:gd name="T19" fmla="*/ 2147483647 h 23"/>
                <a:gd name="T20" fmla="*/ 2147483647 w 45"/>
                <a:gd name="T21" fmla="*/ 2147483647 h 23"/>
                <a:gd name="T22" fmla="*/ 2147483647 w 45"/>
                <a:gd name="T23" fmla="*/ 2147483647 h 23"/>
                <a:gd name="T24" fmla="*/ 2147483647 w 45"/>
                <a:gd name="T25" fmla="*/ 2147483647 h 23"/>
                <a:gd name="T26" fmla="*/ 2147483647 w 45"/>
                <a:gd name="T27" fmla="*/ 2147483647 h 23"/>
                <a:gd name="T28" fmla="*/ 2147483647 w 45"/>
                <a:gd name="T29" fmla="*/ 2147483647 h 23"/>
                <a:gd name="T30" fmla="*/ 2147483647 w 45"/>
                <a:gd name="T31" fmla="*/ 2147483647 h 23"/>
                <a:gd name="T32" fmla="*/ 2147483647 w 45"/>
                <a:gd name="T33" fmla="*/ 2147483647 h 23"/>
                <a:gd name="T34" fmla="*/ 2147483647 w 45"/>
                <a:gd name="T35" fmla="*/ 2147483647 h 23"/>
                <a:gd name="T36" fmla="*/ 2147483647 w 45"/>
                <a:gd name="T37" fmla="*/ 2147483647 h 23"/>
                <a:gd name="T38" fmla="*/ 2147483647 w 45"/>
                <a:gd name="T39" fmla="*/ 2147483647 h 23"/>
                <a:gd name="T40" fmla="*/ 2147483647 w 45"/>
                <a:gd name="T41" fmla="*/ 2147483647 h 23"/>
                <a:gd name="T42" fmla="*/ 2147483647 w 45"/>
                <a:gd name="T43" fmla="*/ 2147483647 h 23"/>
                <a:gd name="T44" fmla="*/ 2147483647 w 45"/>
                <a:gd name="T45" fmla="*/ 2147483647 h 23"/>
                <a:gd name="T46" fmla="*/ 2147483647 w 45"/>
                <a:gd name="T47" fmla="*/ 2147483647 h 23"/>
                <a:gd name="T48" fmla="*/ 2147483647 w 45"/>
                <a:gd name="T49" fmla="*/ 2147483647 h 23"/>
                <a:gd name="T50" fmla="*/ 2147483647 w 45"/>
                <a:gd name="T51" fmla="*/ 2147483647 h 23"/>
                <a:gd name="T52" fmla="*/ 2147483647 w 45"/>
                <a:gd name="T53" fmla="*/ 2147483647 h 23"/>
                <a:gd name="T54" fmla="*/ 2147483647 w 45"/>
                <a:gd name="T55" fmla="*/ 2147483647 h 23"/>
                <a:gd name="T56" fmla="*/ 2147483647 w 45"/>
                <a:gd name="T57" fmla="*/ 2147483647 h 23"/>
                <a:gd name="T58" fmla="*/ 2147483647 w 45"/>
                <a:gd name="T59" fmla="*/ 2147483647 h 23"/>
                <a:gd name="T60" fmla="*/ 2147483647 w 45"/>
                <a:gd name="T61" fmla="*/ 2147483647 h 23"/>
                <a:gd name="T62" fmla="*/ 2147483647 w 45"/>
                <a:gd name="T63" fmla="*/ 2147483647 h 23"/>
                <a:gd name="T64" fmla="*/ 0 w 45"/>
                <a:gd name="T65" fmla="*/ 2147483647 h 23"/>
                <a:gd name="T66" fmla="*/ 0 w 45"/>
                <a:gd name="T67" fmla="*/ 2147483647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10" name="Freeform 66"/>
            <p:cNvSpPr>
              <a:spLocks/>
            </p:cNvSpPr>
            <p:nvPr/>
          </p:nvSpPr>
          <p:spPr bwMode="auto">
            <a:xfrm>
              <a:off x="7747000" y="2638425"/>
              <a:ext cx="96838" cy="101600"/>
            </a:xfrm>
            <a:custGeom>
              <a:avLst/>
              <a:gdLst>
                <a:gd name="T0" fmla="*/ 0 w 12"/>
                <a:gd name="T1" fmla="*/ 2147483647 h 13"/>
                <a:gd name="T2" fmla="*/ 2147483647 w 12"/>
                <a:gd name="T3" fmla="*/ 2147483647 h 13"/>
                <a:gd name="T4" fmla="*/ 2147483647 w 12"/>
                <a:gd name="T5" fmla="*/ 2147483647 h 13"/>
                <a:gd name="T6" fmla="*/ 2147483647 w 12"/>
                <a:gd name="T7" fmla="*/ 2147483647 h 13"/>
                <a:gd name="T8" fmla="*/ 2147483647 w 12"/>
                <a:gd name="T9" fmla="*/ 2147483647 h 13"/>
                <a:gd name="T10" fmla="*/ 2147483647 w 12"/>
                <a:gd name="T11" fmla="*/ 2147483647 h 13"/>
                <a:gd name="T12" fmla="*/ 2147483647 w 12"/>
                <a:gd name="T13" fmla="*/ 2147483647 h 13"/>
                <a:gd name="T14" fmla="*/ 2147483647 w 12"/>
                <a:gd name="T15" fmla="*/ 2147483647 h 13"/>
                <a:gd name="T16" fmla="*/ 2147483647 w 12"/>
                <a:gd name="T17" fmla="*/ 2147483647 h 13"/>
                <a:gd name="T18" fmla="*/ 2147483647 w 12"/>
                <a:gd name="T19" fmla="*/ 2147483647 h 13"/>
                <a:gd name="T20" fmla="*/ 2147483647 w 12"/>
                <a:gd name="T21" fmla="*/ 2147483647 h 13"/>
                <a:gd name="T22" fmla="*/ 2147483647 w 12"/>
                <a:gd name="T23" fmla="*/ 2147483647 h 13"/>
                <a:gd name="T24" fmla="*/ 2147483647 w 12"/>
                <a:gd name="T25" fmla="*/ 2147483647 h 13"/>
                <a:gd name="T26" fmla="*/ 2147483647 w 12"/>
                <a:gd name="T27" fmla="*/ 2147483647 h 13"/>
                <a:gd name="T28" fmla="*/ 2147483647 w 12"/>
                <a:gd name="T29" fmla="*/ 2147483647 h 13"/>
                <a:gd name="T30" fmla="*/ 2147483647 w 12"/>
                <a:gd name="T31" fmla="*/ 2147483647 h 13"/>
                <a:gd name="T32" fmla="*/ 2147483647 w 12"/>
                <a:gd name="T33" fmla="*/ 2147483647 h 13"/>
                <a:gd name="T34" fmla="*/ 2147483647 w 12"/>
                <a:gd name="T35" fmla="*/ 2147483647 h 13"/>
                <a:gd name="T36" fmla="*/ 2147483647 w 12"/>
                <a:gd name="T37" fmla="*/ 2147483647 h 13"/>
                <a:gd name="T38" fmla="*/ 2147483647 w 12"/>
                <a:gd name="T39" fmla="*/ 2147483647 h 13"/>
                <a:gd name="T40" fmla="*/ 2147483647 w 12"/>
                <a:gd name="T41" fmla="*/ 2147483647 h 13"/>
                <a:gd name="T42" fmla="*/ 2147483647 w 12"/>
                <a:gd name="T43" fmla="*/ 2147483647 h 13"/>
                <a:gd name="T44" fmla="*/ 2147483647 w 12"/>
                <a:gd name="T45" fmla="*/ 2147483647 h 13"/>
                <a:gd name="T46" fmla="*/ 2147483647 w 12"/>
                <a:gd name="T47" fmla="*/ 2147483647 h 13"/>
                <a:gd name="T48" fmla="*/ 2147483647 w 12"/>
                <a:gd name="T49" fmla="*/ 2147483647 h 13"/>
                <a:gd name="T50" fmla="*/ 2147483647 w 12"/>
                <a:gd name="T51" fmla="*/ 2147483647 h 13"/>
                <a:gd name="T52" fmla="*/ 2147483647 w 12"/>
                <a:gd name="T53" fmla="*/ 2147483647 h 13"/>
                <a:gd name="T54" fmla="*/ 2147483647 w 12"/>
                <a:gd name="T55" fmla="*/ 2147483647 h 13"/>
                <a:gd name="T56" fmla="*/ 2147483647 w 12"/>
                <a:gd name="T57" fmla="*/ 2147483647 h 13"/>
                <a:gd name="T58" fmla="*/ 2147483647 w 12"/>
                <a:gd name="T59" fmla="*/ 2147483647 h 13"/>
                <a:gd name="T60" fmla="*/ 2147483647 w 12"/>
                <a:gd name="T61" fmla="*/ 2147483647 h 13"/>
                <a:gd name="T62" fmla="*/ 2147483647 w 12"/>
                <a:gd name="T63" fmla="*/ 2147483647 h 13"/>
                <a:gd name="T64" fmla="*/ 2147483647 w 12"/>
                <a:gd name="T65" fmla="*/ 0 h 13"/>
                <a:gd name="T66" fmla="*/ 0 w 12"/>
                <a:gd name="T67" fmla="*/ 2147483647 h 13"/>
                <a:gd name="T68" fmla="*/ 0 w 12"/>
                <a:gd name="T69" fmla="*/ 2147483647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11" name="Freeform 67"/>
            <p:cNvSpPr>
              <a:spLocks/>
            </p:cNvSpPr>
            <p:nvPr/>
          </p:nvSpPr>
          <p:spPr bwMode="auto">
            <a:xfrm>
              <a:off x="7640638" y="2212975"/>
              <a:ext cx="171450" cy="363538"/>
            </a:xfrm>
            <a:custGeom>
              <a:avLst/>
              <a:gdLst>
                <a:gd name="T0" fmla="*/ 2147483647 w 21"/>
                <a:gd name="T1" fmla="*/ 2147483647 h 47"/>
                <a:gd name="T2" fmla="*/ 2147483647 w 21"/>
                <a:gd name="T3" fmla="*/ 2147483647 h 47"/>
                <a:gd name="T4" fmla="*/ 2147483647 w 21"/>
                <a:gd name="T5" fmla="*/ 2147483647 h 47"/>
                <a:gd name="T6" fmla="*/ 2147483647 w 21"/>
                <a:gd name="T7" fmla="*/ 2147483647 h 47"/>
                <a:gd name="T8" fmla="*/ 2147483647 w 21"/>
                <a:gd name="T9" fmla="*/ 2147483647 h 47"/>
                <a:gd name="T10" fmla="*/ 2147483647 w 21"/>
                <a:gd name="T11" fmla="*/ 2147483647 h 47"/>
                <a:gd name="T12" fmla="*/ 2147483647 w 21"/>
                <a:gd name="T13" fmla="*/ 2147483647 h 47"/>
                <a:gd name="T14" fmla="*/ 2147483647 w 21"/>
                <a:gd name="T15" fmla="*/ 2147483647 h 47"/>
                <a:gd name="T16" fmla="*/ 2147483647 w 21"/>
                <a:gd name="T17" fmla="*/ 2147483647 h 47"/>
                <a:gd name="T18" fmla="*/ 2147483647 w 21"/>
                <a:gd name="T19" fmla="*/ 2147483647 h 47"/>
                <a:gd name="T20" fmla="*/ 2147483647 w 21"/>
                <a:gd name="T21" fmla="*/ 2147483647 h 47"/>
                <a:gd name="T22" fmla="*/ 2147483647 w 21"/>
                <a:gd name="T23" fmla="*/ 2147483647 h 47"/>
                <a:gd name="T24" fmla="*/ 0 w 21"/>
                <a:gd name="T25" fmla="*/ 2147483647 h 47"/>
                <a:gd name="T26" fmla="*/ 0 w 21"/>
                <a:gd name="T27" fmla="*/ 2147483647 h 47"/>
                <a:gd name="T28" fmla="*/ 2147483647 w 21"/>
                <a:gd name="T29" fmla="*/ 2147483647 h 47"/>
                <a:gd name="T30" fmla="*/ 0 w 21"/>
                <a:gd name="T31" fmla="*/ 2147483647 h 47"/>
                <a:gd name="T32" fmla="*/ 0 w 21"/>
                <a:gd name="T33" fmla="*/ 2147483647 h 47"/>
                <a:gd name="T34" fmla="*/ 0 w 21"/>
                <a:gd name="T35" fmla="*/ 2147483647 h 47"/>
                <a:gd name="T36" fmla="*/ 2147483647 w 21"/>
                <a:gd name="T37" fmla="*/ 2147483647 h 47"/>
                <a:gd name="T38" fmla="*/ 2147483647 w 21"/>
                <a:gd name="T39" fmla="*/ 2147483647 h 47"/>
                <a:gd name="T40" fmla="*/ 2147483647 w 21"/>
                <a:gd name="T41" fmla="*/ 2147483647 h 47"/>
                <a:gd name="T42" fmla="*/ 2147483647 w 21"/>
                <a:gd name="T43" fmla="*/ 2147483647 h 47"/>
                <a:gd name="T44" fmla="*/ 2147483647 w 21"/>
                <a:gd name="T45" fmla="*/ 2147483647 h 47"/>
                <a:gd name="T46" fmla="*/ 2147483647 w 21"/>
                <a:gd name="T47" fmla="*/ 2147483647 h 47"/>
                <a:gd name="T48" fmla="*/ 2147483647 w 21"/>
                <a:gd name="T49" fmla="*/ 2147483647 h 47"/>
                <a:gd name="T50" fmla="*/ 2147483647 w 21"/>
                <a:gd name="T51" fmla="*/ 2147483647 h 47"/>
                <a:gd name="T52" fmla="*/ 2147483647 w 21"/>
                <a:gd name="T53" fmla="*/ 2147483647 h 47"/>
                <a:gd name="T54" fmla="*/ 2147483647 w 21"/>
                <a:gd name="T55" fmla="*/ 2147483647 h 47"/>
                <a:gd name="T56" fmla="*/ 2147483647 w 21"/>
                <a:gd name="T57" fmla="*/ 2147483647 h 47"/>
                <a:gd name="T58" fmla="*/ 2147483647 w 21"/>
                <a:gd name="T59" fmla="*/ 2147483647 h 47"/>
                <a:gd name="T60" fmla="*/ 2147483647 w 21"/>
                <a:gd name="T61" fmla="*/ 2147483647 h 47"/>
                <a:gd name="T62" fmla="*/ 2147483647 w 21"/>
                <a:gd name="T63" fmla="*/ 2147483647 h 47"/>
                <a:gd name="T64" fmla="*/ 2147483647 w 21"/>
                <a:gd name="T65" fmla="*/ 2147483647 h 47"/>
                <a:gd name="T66" fmla="*/ 2147483647 w 21"/>
                <a:gd name="T67" fmla="*/ 2147483647 h 47"/>
                <a:gd name="T68" fmla="*/ 2147483647 w 21"/>
                <a:gd name="T69" fmla="*/ 2147483647 h 47"/>
                <a:gd name="T70" fmla="*/ 2147483647 w 21"/>
                <a:gd name="T71" fmla="*/ 2147483647 h 47"/>
                <a:gd name="T72" fmla="*/ 2147483647 w 21"/>
                <a:gd name="T73" fmla="*/ 2147483647 h 47"/>
                <a:gd name="T74" fmla="*/ 2147483647 w 21"/>
                <a:gd name="T75" fmla="*/ 2147483647 h 47"/>
                <a:gd name="T76" fmla="*/ 2147483647 w 21"/>
                <a:gd name="T77" fmla="*/ 0 h 47"/>
                <a:gd name="T78" fmla="*/ 2147483647 w 21"/>
                <a:gd name="T79" fmla="*/ 2147483647 h 47"/>
                <a:gd name="T80" fmla="*/ 2147483647 w 21"/>
                <a:gd name="T81" fmla="*/ 2147483647 h 47"/>
                <a:gd name="T82" fmla="*/ 2147483647 w 21"/>
                <a:gd name="T83" fmla="*/ 2147483647 h 47"/>
                <a:gd name="T84" fmla="*/ 2147483647 w 21"/>
                <a:gd name="T85" fmla="*/ 2147483647 h 47"/>
                <a:gd name="T86" fmla="*/ 2147483647 w 21"/>
                <a:gd name="T87" fmla="*/ 2147483647 h 47"/>
                <a:gd name="T88" fmla="*/ 2147483647 w 21"/>
                <a:gd name="T89" fmla="*/ 2147483647 h 47"/>
                <a:gd name="T90" fmla="*/ 2147483647 w 21"/>
                <a:gd name="T91" fmla="*/ 2147483647 h 47"/>
                <a:gd name="T92" fmla="*/ 2147483647 w 21"/>
                <a:gd name="T93" fmla="*/ 2147483647 h 47"/>
                <a:gd name="T94" fmla="*/ 2147483647 w 21"/>
                <a:gd name="T95" fmla="*/ 2147483647 h 47"/>
                <a:gd name="T96" fmla="*/ 2147483647 w 21"/>
                <a:gd name="T97" fmla="*/ 2147483647 h 47"/>
                <a:gd name="T98" fmla="*/ 2147483647 w 21"/>
                <a:gd name="T99" fmla="*/ 2147483647 h 47"/>
                <a:gd name="T100" fmla="*/ 2147483647 w 21"/>
                <a:gd name="T101" fmla="*/ 2147483647 h 47"/>
                <a:gd name="T102" fmla="*/ 2147483647 w 21"/>
                <a:gd name="T103" fmla="*/ 2147483647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68"/>
            <p:cNvGrpSpPr>
              <a:grpSpLocks/>
            </p:cNvGrpSpPr>
            <p:nvPr/>
          </p:nvGrpSpPr>
          <p:grpSpPr bwMode="auto">
            <a:xfrm>
              <a:off x="3159142" y="4589463"/>
              <a:ext cx="1044578" cy="635000"/>
              <a:chOff x="1991" y="3321"/>
              <a:chExt cx="361" cy="231"/>
            </a:xfrm>
          </p:grpSpPr>
          <p:sp>
            <p:nvSpPr>
              <p:cNvPr id="32913" name="Freeform 69"/>
              <p:cNvSpPr>
                <a:spLocks/>
              </p:cNvSpPr>
              <p:nvPr/>
            </p:nvSpPr>
            <p:spPr bwMode="auto">
              <a:xfrm>
                <a:off x="2274" y="3459"/>
                <a:ext cx="78" cy="93"/>
              </a:xfrm>
              <a:custGeom>
                <a:avLst/>
                <a:gdLst>
                  <a:gd name="T0" fmla="*/ 0 w 16"/>
                  <a:gd name="T1" fmla="*/ 813 h 19"/>
                  <a:gd name="T2" fmla="*/ 117 w 16"/>
                  <a:gd name="T3" fmla="*/ 1532 h 19"/>
                  <a:gd name="T4" fmla="*/ 117 w 16"/>
                  <a:gd name="T5" fmla="*/ 1870 h 19"/>
                  <a:gd name="T6" fmla="*/ 687 w 16"/>
                  <a:gd name="T7" fmla="*/ 2227 h 19"/>
                  <a:gd name="T8" fmla="*/ 926 w 16"/>
                  <a:gd name="T9" fmla="*/ 1870 h 19"/>
                  <a:gd name="T10" fmla="*/ 1853 w 16"/>
                  <a:gd name="T11" fmla="*/ 1292 h 19"/>
                  <a:gd name="T12" fmla="*/ 1497 w 16"/>
                  <a:gd name="T13" fmla="*/ 573 h 19"/>
                  <a:gd name="T14" fmla="*/ 356 w 16"/>
                  <a:gd name="T15" fmla="*/ 0 h 19"/>
                  <a:gd name="T16" fmla="*/ 356 w 16"/>
                  <a:gd name="T17" fmla="*/ 573 h 19"/>
                  <a:gd name="T18" fmla="*/ 0 w 16"/>
                  <a:gd name="T19" fmla="*/ 813 h 19"/>
                  <a:gd name="T20" fmla="*/ 0 w 16"/>
                  <a:gd name="T21" fmla="*/ 813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9"/>
                  <a:gd name="T35" fmla="*/ 16 w 16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9">
                    <a:moveTo>
                      <a:pt x="0" y="7"/>
                    </a:moveTo>
                    <a:lnTo>
                      <a:pt x="1" y="13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16"/>
                    </a:lnTo>
                    <a:lnTo>
                      <a:pt x="16" y="11"/>
                    </a:lnTo>
                    <a:lnTo>
                      <a:pt x="13" y="5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4" name="Freeform 70"/>
              <p:cNvSpPr>
                <a:spLocks/>
              </p:cNvSpPr>
              <p:nvPr/>
            </p:nvSpPr>
            <p:spPr bwMode="auto">
              <a:xfrm>
                <a:off x="2235" y="3409"/>
                <a:ext cx="44" cy="29"/>
              </a:xfrm>
              <a:custGeom>
                <a:avLst/>
                <a:gdLst>
                  <a:gd name="T0" fmla="*/ 357 w 9"/>
                  <a:gd name="T1" fmla="*/ 677 h 6"/>
                  <a:gd name="T2" fmla="*/ 934 w 9"/>
                  <a:gd name="T3" fmla="*/ 677 h 6"/>
                  <a:gd name="T4" fmla="*/ 1051 w 9"/>
                  <a:gd name="T5" fmla="*/ 348 h 6"/>
                  <a:gd name="T6" fmla="*/ 572 w 9"/>
                  <a:gd name="T7" fmla="*/ 232 h 6"/>
                  <a:gd name="T8" fmla="*/ 357 w 9"/>
                  <a:gd name="T9" fmla="*/ 232 h 6"/>
                  <a:gd name="T10" fmla="*/ 240 w 9"/>
                  <a:gd name="T11" fmla="*/ 0 h 6"/>
                  <a:gd name="T12" fmla="*/ 0 w 9"/>
                  <a:gd name="T13" fmla="*/ 232 h 6"/>
                  <a:gd name="T14" fmla="*/ 240 w 9"/>
                  <a:gd name="T15" fmla="*/ 561 h 6"/>
                  <a:gd name="T16" fmla="*/ 357 w 9"/>
                  <a:gd name="T17" fmla="*/ 677 h 6"/>
                  <a:gd name="T18" fmla="*/ 357 w 9"/>
                  <a:gd name="T19" fmla="*/ 677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6"/>
                  <a:gd name="T32" fmla="*/ 9 w 9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6">
                    <a:moveTo>
                      <a:pt x="3" y="6"/>
                    </a:moveTo>
                    <a:lnTo>
                      <a:pt x="8" y="6"/>
                    </a:lnTo>
                    <a:lnTo>
                      <a:pt x="9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5" name="Freeform 71"/>
              <p:cNvSpPr>
                <a:spLocks/>
              </p:cNvSpPr>
              <p:nvPr/>
            </p:nvSpPr>
            <p:spPr bwMode="auto">
              <a:xfrm>
                <a:off x="2225" y="3438"/>
                <a:ext cx="20" cy="10"/>
              </a:xfrm>
              <a:custGeom>
                <a:avLst/>
                <a:gdLst>
                  <a:gd name="T0" fmla="*/ 0 w 4"/>
                  <a:gd name="T1" fmla="*/ 250 h 2"/>
                  <a:gd name="T2" fmla="*/ 500 w 4"/>
                  <a:gd name="T3" fmla="*/ 0 h 2"/>
                  <a:gd name="T4" fmla="*/ 500 w 4"/>
                  <a:gd name="T5" fmla="*/ 250 h 2"/>
                  <a:gd name="T6" fmla="*/ 0 w 4"/>
                  <a:gd name="T7" fmla="*/ 250 h 2"/>
                  <a:gd name="T8" fmla="*/ 0 w 4"/>
                  <a:gd name="T9" fmla="*/ 25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"/>
                  <a:gd name="T17" fmla="*/ 4 w 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">
                    <a:moveTo>
                      <a:pt x="0" y="2"/>
                    </a:moveTo>
                    <a:lnTo>
                      <a:pt x="4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6" name="Freeform 72"/>
              <p:cNvSpPr>
                <a:spLocks/>
              </p:cNvSpPr>
              <p:nvPr/>
            </p:nvSpPr>
            <p:spPr bwMode="auto">
              <a:xfrm>
                <a:off x="2211" y="3419"/>
                <a:ext cx="19" cy="14"/>
              </a:xfrm>
              <a:custGeom>
                <a:avLst/>
                <a:gdLst>
                  <a:gd name="T0" fmla="*/ 223 w 4"/>
                  <a:gd name="T1" fmla="*/ 0 h 3"/>
                  <a:gd name="T2" fmla="*/ 223 w 4"/>
                  <a:gd name="T3" fmla="*/ 0 h 3"/>
                  <a:gd name="T4" fmla="*/ 314 w 4"/>
                  <a:gd name="T5" fmla="*/ 0 h 3"/>
                  <a:gd name="T6" fmla="*/ 314 w 4"/>
                  <a:gd name="T7" fmla="*/ 0 h 3"/>
                  <a:gd name="T8" fmla="*/ 314 w 4"/>
                  <a:gd name="T9" fmla="*/ 0 h 3"/>
                  <a:gd name="T10" fmla="*/ 314 w 4"/>
                  <a:gd name="T11" fmla="*/ 107 h 3"/>
                  <a:gd name="T12" fmla="*/ 314 w 4"/>
                  <a:gd name="T13" fmla="*/ 107 h 3"/>
                  <a:gd name="T14" fmla="*/ 314 w 4"/>
                  <a:gd name="T15" fmla="*/ 107 h 3"/>
                  <a:gd name="T16" fmla="*/ 428 w 4"/>
                  <a:gd name="T17" fmla="*/ 107 h 3"/>
                  <a:gd name="T18" fmla="*/ 314 w 4"/>
                  <a:gd name="T19" fmla="*/ 196 h 3"/>
                  <a:gd name="T20" fmla="*/ 314 w 4"/>
                  <a:gd name="T21" fmla="*/ 196 h 3"/>
                  <a:gd name="T22" fmla="*/ 314 w 4"/>
                  <a:gd name="T23" fmla="*/ 196 h 3"/>
                  <a:gd name="T24" fmla="*/ 314 w 4"/>
                  <a:gd name="T25" fmla="*/ 303 h 3"/>
                  <a:gd name="T26" fmla="*/ 314 w 4"/>
                  <a:gd name="T27" fmla="*/ 303 h 3"/>
                  <a:gd name="T28" fmla="*/ 314 w 4"/>
                  <a:gd name="T29" fmla="*/ 303 h 3"/>
                  <a:gd name="T30" fmla="*/ 223 w 4"/>
                  <a:gd name="T31" fmla="*/ 303 h 3"/>
                  <a:gd name="T32" fmla="*/ 223 w 4"/>
                  <a:gd name="T33" fmla="*/ 303 h 3"/>
                  <a:gd name="T34" fmla="*/ 223 w 4"/>
                  <a:gd name="T35" fmla="*/ 303 h 3"/>
                  <a:gd name="T36" fmla="*/ 114 w 4"/>
                  <a:gd name="T37" fmla="*/ 303 h 3"/>
                  <a:gd name="T38" fmla="*/ 114 w 4"/>
                  <a:gd name="T39" fmla="*/ 303 h 3"/>
                  <a:gd name="T40" fmla="*/ 114 w 4"/>
                  <a:gd name="T41" fmla="*/ 303 h 3"/>
                  <a:gd name="T42" fmla="*/ 114 w 4"/>
                  <a:gd name="T43" fmla="*/ 196 h 3"/>
                  <a:gd name="T44" fmla="*/ 0 w 4"/>
                  <a:gd name="T45" fmla="*/ 196 h 3"/>
                  <a:gd name="T46" fmla="*/ 0 w 4"/>
                  <a:gd name="T47" fmla="*/ 196 h 3"/>
                  <a:gd name="T48" fmla="*/ 0 w 4"/>
                  <a:gd name="T49" fmla="*/ 107 h 3"/>
                  <a:gd name="T50" fmla="*/ 0 w 4"/>
                  <a:gd name="T51" fmla="*/ 107 h 3"/>
                  <a:gd name="T52" fmla="*/ 0 w 4"/>
                  <a:gd name="T53" fmla="*/ 107 h 3"/>
                  <a:gd name="T54" fmla="*/ 114 w 4"/>
                  <a:gd name="T55" fmla="*/ 107 h 3"/>
                  <a:gd name="T56" fmla="*/ 114 w 4"/>
                  <a:gd name="T57" fmla="*/ 0 h 3"/>
                  <a:gd name="T58" fmla="*/ 114 w 4"/>
                  <a:gd name="T59" fmla="*/ 0 h 3"/>
                  <a:gd name="T60" fmla="*/ 114 w 4"/>
                  <a:gd name="T61" fmla="*/ 0 h 3"/>
                  <a:gd name="T62" fmla="*/ 223 w 4"/>
                  <a:gd name="T63" fmla="*/ 0 h 3"/>
                  <a:gd name="T64" fmla="*/ 223 w 4"/>
                  <a:gd name="T65" fmla="*/ 0 h 3"/>
                  <a:gd name="T66" fmla="*/ 223 w 4"/>
                  <a:gd name="T67" fmla="*/ 0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"/>
                  <a:gd name="T103" fmla="*/ 0 h 3"/>
                  <a:gd name="T104" fmla="*/ 4 w 4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7" name="Freeform 73"/>
              <p:cNvSpPr>
                <a:spLocks/>
              </p:cNvSpPr>
              <p:nvPr/>
            </p:nvSpPr>
            <p:spPr bwMode="auto">
              <a:xfrm>
                <a:off x="2186" y="3394"/>
                <a:ext cx="39" cy="15"/>
              </a:xfrm>
              <a:custGeom>
                <a:avLst/>
                <a:gdLst>
                  <a:gd name="T0" fmla="*/ 0 w 8"/>
                  <a:gd name="T1" fmla="*/ 375 h 3"/>
                  <a:gd name="T2" fmla="*/ 809 w 8"/>
                  <a:gd name="T3" fmla="*/ 375 h 3"/>
                  <a:gd name="T4" fmla="*/ 926 w 8"/>
                  <a:gd name="T5" fmla="*/ 0 h 3"/>
                  <a:gd name="T6" fmla="*/ 239 w 8"/>
                  <a:gd name="T7" fmla="*/ 0 h 3"/>
                  <a:gd name="T8" fmla="*/ 0 w 8"/>
                  <a:gd name="T9" fmla="*/ 375 h 3"/>
                  <a:gd name="T10" fmla="*/ 0 w 8"/>
                  <a:gd name="T11" fmla="*/ 375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8" name="Freeform 74"/>
              <p:cNvSpPr>
                <a:spLocks/>
              </p:cNvSpPr>
              <p:nvPr/>
            </p:nvSpPr>
            <p:spPr bwMode="auto">
              <a:xfrm>
                <a:off x="2026" y="3321"/>
                <a:ext cx="38" cy="24"/>
              </a:xfrm>
              <a:custGeom>
                <a:avLst/>
                <a:gdLst>
                  <a:gd name="T0" fmla="*/ 0 w 8"/>
                  <a:gd name="T1" fmla="*/ 437 h 5"/>
                  <a:gd name="T2" fmla="*/ 314 w 8"/>
                  <a:gd name="T3" fmla="*/ 552 h 5"/>
                  <a:gd name="T4" fmla="*/ 632 w 8"/>
                  <a:gd name="T5" fmla="*/ 552 h 5"/>
                  <a:gd name="T6" fmla="*/ 855 w 8"/>
                  <a:gd name="T7" fmla="*/ 230 h 5"/>
                  <a:gd name="T8" fmla="*/ 542 w 8"/>
                  <a:gd name="T9" fmla="*/ 0 h 5"/>
                  <a:gd name="T10" fmla="*/ 114 w 8"/>
                  <a:gd name="T11" fmla="*/ 230 h 5"/>
                  <a:gd name="T12" fmla="*/ 0 w 8"/>
                  <a:gd name="T13" fmla="*/ 437 h 5"/>
                  <a:gd name="T14" fmla="*/ 0 w 8"/>
                  <a:gd name="T15" fmla="*/ 437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"/>
                  <a:gd name="T26" fmla="*/ 8 w 8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">
                    <a:moveTo>
                      <a:pt x="0" y="4"/>
                    </a:moveTo>
                    <a:lnTo>
                      <a:pt x="3" y="5"/>
                    </a:lnTo>
                    <a:lnTo>
                      <a:pt x="6" y="5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9" name="Freeform 75"/>
              <p:cNvSpPr>
                <a:spLocks/>
              </p:cNvSpPr>
              <p:nvPr/>
            </p:nvSpPr>
            <p:spPr bwMode="auto">
              <a:xfrm>
                <a:off x="1991" y="3321"/>
                <a:ext cx="20" cy="24"/>
              </a:xfrm>
              <a:custGeom>
                <a:avLst/>
                <a:gdLst>
                  <a:gd name="T0" fmla="*/ 0 w 4"/>
                  <a:gd name="T1" fmla="*/ 552 h 5"/>
                  <a:gd name="T2" fmla="*/ 500 w 4"/>
                  <a:gd name="T3" fmla="*/ 230 h 5"/>
                  <a:gd name="T4" fmla="*/ 500 w 4"/>
                  <a:gd name="T5" fmla="*/ 0 h 5"/>
                  <a:gd name="T6" fmla="*/ 0 w 4"/>
                  <a:gd name="T7" fmla="*/ 437 h 5"/>
                  <a:gd name="T8" fmla="*/ 0 w 4"/>
                  <a:gd name="T9" fmla="*/ 552 h 5"/>
                  <a:gd name="T10" fmla="*/ 0 w 4"/>
                  <a:gd name="T11" fmla="*/ 55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0" y="5"/>
                    </a:moveTo>
                    <a:lnTo>
                      <a:pt x="4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0" name="Freeform 76"/>
              <p:cNvSpPr>
                <a:spLocks/>
              </p:cNvSpPr>
              <p:nvPr/>
            </p:nvSpPr>
            <p:spPr bwMode="auto">
              <a:xfrm>
                <a:off x="2128" y="3360"/>
                <a:ext cx="39" cy="34"/>
              </a:xfrm>
              <a:custGeom>
                <a:avLst/>
                <a:gdLst>
                  <a:gd name="T0" fmla="*/ 356 w 8"/>
                  <a:gd name="T1" fmla="*/ 801 h 7"/>
                  <a:gd name="T2" fmla="*/ 926 w 8"/>
                  <a:gd name="T3" fmla="*/ 801 h 7"/>
                  <a:gd name="T4" fmla="*/ 926 w 8"/>
                  <a:gd name="T5" fmla="*/ 447 h 7"/>
                  <a:gd name="T6" fmla="*/ 473 w 8"/>
                  <a:gd name="T7" fmla="*/ 0 h 7"/>
                  <a:gd name="T8" fmla="*/ 0 w 8"/>
                  <a:gd name="T9" fmla="*/ 238 h 7"/>
                  <a:gd name="T10" fmla="*/ 356 w 8"/>
                  <a:gd name="T11" fmla="*/ 801 h 7"/>
                  <a:gd name="T12" fmla="*/ 356 w 8"/>
                  <a:gd name="T13" fmla="*/ 80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7"/>
                  <a:gd name="T23" fmla="*/ 8 w 8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7">
                    <a:moveTo>
                      <a:pt x="3" y="7"/>
                    </a:moveTo>
                    <a:lnTo>
                      <a:pt x="8" y="7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323"/>
          <p:cNvGrpSpPr>
            <a:grpSpLocks/>
          </p:cNvGrpSpPr>
          <p:nvPr/>
        </p:nvGrpSpPr>
        <p:grpSpPr bwMode="auto">
          <a:xfrm>
            <a:off x="5359401" y="1528764"/>
            <a:ext cx="3316111" cy="1920875"/>
            <a:chOff x="1155701" y="1709740"/>
            <a:chExt cx="6940549" cy="3567112"/>
          </a:xfrm>
        </p:grpSpPr>
        <p:sp>
          <p:nvSpPr>
            <p:cNvPr id="32787" name="Freeform 5"/>
            <p:cNvSpPr>
              <a:spLocks/>
            </p:cNvSpPr>
            <p:nvPr/>
          </p:nvSpPr>
          <p:spPr bwMode="auto">
            <a:xfrm>
              <a:off x="4514851" y="2003425"/>
              <a:ext cx="723900" cy="427038"/>
            </a:xfrm>
            <a:custGeom>
              <a:avLst/>
              <a:gdLst>
                <a:gd name="T0" fmla="*/ 0 w 89"/>
                <a:gd name="T1" fmla="*/ 2147483647 h 55"/>
                <a:gd name="T2" fmla="*/ 2147483647 w 89"/>
                <a:gd name="T3" fmla="*/ 0 h 55"/>
                <a:gd name="T4" fmla="*/ 2147483647 w 89"/>
                <a:gd name="T5" fmla="*/ 2147483647 h 55"/>
                <a:gd name="T6" fmla="*/ 2147483647 w 89"/>
                <a:gd name="T7" fmla="*/ 2147483647 h 55"/>
                <a:gd name="T8" fmla="*/ 2147483647 w 89"/>
                <a:gd name="T9" fmla="*/ 2147483647 h 55"/>
                <a:gd name="T10" fmla="*/ 2147483647 w 89"/>
                <a:gd name="T11" fmla="*/ 2147483647 h 55"/>
                <a:gd name="T12" fmla="*/ 2147483647 w 89"/>
                <a:gd name="T13" fmla="*/ 2147483647 h 55"/>
                <a:gd name="T14" fmla="*/ 2147483647 w 89"/>
                <a:gd name="T15" fmla="*/ 2147483647 h 55"/>
                <a:gd name="T16" fmla="*/ 2147483647 w 89"/>
                <a:gd name="T17" fmla="*/ 2147483647 h 55"/>
                <a:gd name="T18" fmla="*/ 2147483647 w 89"/>
                <a:gd name="T19" fmla="*/ 2147483647 h 55"/>
                <a:gd name="T20" fmla="*/ 2147483647 w 89"/>
                <a:gd name="T21" fmla="*/ 2147483647 h 55"/>
                <a:gd name="T22" fmla="*/ 2147483647 w 89"/>
                <a:gd name="T23" fmla="*/ 2147483647 h 55"/>
                <a:gd name="T24" fmla="*/ 2147483647 w 89"/>
                <a:gd name="T25" fmla="*/ 2147483647 h 55"/>
                <a:gd name="T26" fmla="*/ 2147483647 w 89"/>
                <a:gd name="T27" fmla="*/ 2147483647 h 55"/>
                <a:gd name="T28" fmla="*/ 2147483647 w 89"/>
                <a:gd name="T29" fmla="*/ 2147483647 h 55"/>
                <a:gd name="T30" fmla="*/ 2147483647 w 89"/>
                <a:gd name="T31" fmla="*/ 2147483647 h 55"/>
                <a:gd name="T32" fmla="*/ 2147483647 w 89"/>
                <a:gd name="T33" fmla="*/ 2147483647 h 55"/>
                <a:gd name="T34" fmla="*/ 2147483647 w 89"/>
                <a:gd name="T35" fmla="*/ 2147483647 h 55"/>
                <a:gd name="T36" fmla="*/ 2147483647 w 89"/>
                <a:gd name="T37" fmla="*/ 2147483647 h 55"/>
                <a:gd name="T38" fmla="*/ 0 w 89"/>
                <a:gd name="T39" fmla="*/ 2147483647 h 55"/>
                <a:gd name="T40" fmla="*/ 0 w 89"/>
                <a:gd name="T41" fmla="*/ 2147483647 h 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55"/>
                <a:gd name="T65" fmla="*/ 89 w 89"/>
                <a:gd name="T66" fmla="*/ 55 h 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55">
                  <a:moveTo>
                    <a:pt x="0" y="51"/>
                  </a:moveTo>
                  <a:lnTo>
                    <a:pt x="5" y="0"/>
                  </a:lnTo>
                  <a:lnTo>
                    <a:pt x="4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10"/>
                  </a:lnTo>
                  <a:lnTo>
                    <a:pt x="82" y="13"/>
                  </a:lnTo>
                  <a:lnTo>
                    <a:pt x="82" y="18"/>
                  </a:lnTo>
                  <a:lnTo>
                    <a:pt x="84" y="23"/>
                  </a:lnTo>
                  <a:lnTo>
                    <a:pt x="85" y="25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7" y="40"/>
                  </a:lnTo>
                  <a:lnTo>
                    <a:pt x="87" y="43"/>
                  </a:lnTo>
                  <a:lnTo>
                    <a:pt x="87" y="44"/>
                  </a:lnTo>
                  <a:lnTo>
                    <a:pt x="89" y="51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Freeform 6"/>
            <p:cNvSpPr>
              <a:spLocks/>
            </p:cNvSpPr>
            <p:nvPr/>
          </p:nvSpPr>
          <p:spPr bwMode="auto">
            <a:xfrm>
              <a:off x="4483100" y="2398713"/>
              <a:ext cx="765176" cy="495300"/>
            </a:xfrm>
            <a:custGeom>
              <a:avLst/>
              <a:gdLst>
                <a:gd name="T0" fmla="*/ 0 w 94"/>
                <a:gd name="T1" fmla="*/ 2147483647 h 64"/>
                <a:gd name="T2" fmla="*/ 2147483647 w 94"/>
                <a:gd name="T3" fmla="*/ 2147483647 h 64"/>
                <a:gd name="T4" fmla="*/ 2147483647 w 94"/>
                <a:gd name="T5" fmla="*/ 0 h 64"/>
                <a:gd name="T6" fmla="*/ 2147483647 w 94"/>
                <a:gd name="T7" fmla="*/ 2147483647 h 64"/>
                <a:gd name="T8" fmla="*/ 2147483647 w 94"/>
                <a:gd name="T9" fmla="*/ 2147483647 h 64"/>
                <a:gd name="T10" fmla="*/ 2147483647 w 94"/>
                <a:gd name="T11" fmla="*/ 2147483647 h 64"/>
                <a:gd name="T12" fmla="*/ 2147483647 w 94"/>
                <a:gd name="T13" fmla="*/ 2147483647 h 64"/>
                <a:gd name="T14" fmla="*/ 2147483647 w 94"/>
                <a:gd name="T15" fmla="*/ 2147483647 h 64"/>
                <a:gd name="T16" fmla="*/ 2147483647 w 94"/>
                <a:gd name="T17" fmla="*/ 2147483647 h 64"/>
                <a:gd name="T18" fmla="*/ 2147483647 w 94"/>
                <a:gd name="T19" fmla="*/ 2147483647 h 64"/>
                <a:gd name="T20" fmla="*/ 2147483647 w 94"/>
                <a:gd name="T21" fmla="*/ 2147483647 h 64"/>
                <a:gd name="T22" fmla="*/ 2147483647 w 94"/>
                <a:gd name="T23" fmla="*/ 2147483647 h 64"/>
                <a:gd name="T24" fmla="*/ 2147483647 w 94"/>
                <a:gd name="T25" fmla="*/ 2147483647 h 64"/>
                <a:gd name="T26" fmla="*/ 2147483647 w 94"/>
                <a:gd name="T27" fmla="*/ 2147483647 h 64"/>
                <a:gd name="T28" fmla="*/ 2147483647 w 94"/>
                <a:gd name="T29" fmla="*/ 2147483647 h 64"/>
                <a:gd name="T30" fmla="*/ 2147483647 w 94"/>
                <a:gd name="T31" fmla="*/ 2147483647 h 64"/>
                <a:gd name="T32" fmla="*/ 2147483647 w 94"/>
                <a:gd name="T33" fmla="*/ 2147483647 h 64"/>
                <a:gd name="T34" fmla="*/ 2147483647 w 94"/>
                <a:gd name="T35" fmla="*/ 2147483647 h 64"/>
                <a:gd name="T36" fmla="*/ 2147483647 w 94"/>
                <a:gd name="T37" fmla="*/ 2147483647 h 64"/>
                <a:gd name="T38" fmla="*/ 2147483647 w 94"/>
                <a:gd name="T39" fmla="*/ 2147483647 h 64"/>
                <a:gd name="T40" fmla="*/ 2147483647 w 94"/>
                <a:gd name="T41" fmla="*/ 2147483647 h 64"/>
                <a:gd name="T42" fmla="*/ 2147483647 w 94"/>
                <a:gd name="T43" fmla="*/ 2147483647 h 64"/>
                <a:gd name="T44" fmla="*/ 2147483647 w 94"/>
                <a:gd name="T45" fmla="*/ 2147483647 h 64"/>
                <a:gd name="T46" fmla="*/ 2147483647 w 94"/>
                <a:gd name="T47" fmla="*/ 2147483647 h 64"/>
                <a:gd name="T48" fmla="*/ 2147483647 w 94"/>
                <a:gd name="T49" fmla="*/ 2147483647 h 64"/>
                <a:gd name="T50" fmla="*/ 2147483647 w 94"/>
                <a:gd name="T51" fmla="*/ 2147483647 h 64"/>
                <a:gd name="T52" fmla="*/ 2147483647 w 94"/>
                <a:gd name="T53" fmla="*/ 2147483647 h 64"/>
                <a:gd name="T54" fmla="*/ 2147483647 w 94"/>
                <a:gd name="T55" fmla="*/ 2147483647 h 64"/>
                <a:gd name="T56" fmla="*/ 2147483647 w 94"/>
                <a:gd name="T57" fmla="*/ 2147483647 h 64"/>
                <a:gd name="T58" fmla="*/ 2147483647 w 94"/>
                <a:gd name="T59" fmla="*/ 2147483647 h 64"/>
                <a:gd name="T60" fmla="*/ 2147483647 w 94"/>
                <a:gd name="T61" fmla="*/ 2147483647 h 64"/>
                <a:gd name="T62" fmla="*/ 2147483647 w 94"/>
                <a:gd name="T63" fmla="*/ 2147483647 h 64"/>
                <a:gd name="T64" fmla="*/ 2147483647 w 94"/>
                <a:gd name="T65" fmla="*/ 2147483647 h 64"/>
                <a:gd name="T66" fmla="*/ 2147483647 w 94"/>
                <a:gd name="T67" fmla="*/ 2147483647 h 64"/>
                <a:gd name="T68" fmla="*/ 2147483647 w 94"/>
                <a:gd name="T69" fmla="*/ 2147483647 h 64"/>
                <a:gd name="T70" fmla="*/ 0 w 94"/>
                <a:gd name="T71" fmla="*/ 2147483647 h 64"/>
                <a:gd name="T72" fmla="*/ 0 w 94"/>
                <a:gd name="T73" fmla="*/ 2147483647 h 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64"/>
                <a:gd name="T113" fmla="*/ 94 w 94"/>
                <a:gd name="T114" fmla="*/ 64 h 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64">
                  <a:moveTo>
                    <a:pt x="0" y="51"/>
                  </a:moveTo>
                  <a:lnTo>
                    <a:pt x="3" y="17"/>
                  </a:lnTo>
                  <a:lnTo>
                    <a:pt x="4" y="0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2" y="7"/>
                  </a:lnTo>
                  <a:lnTo>
                    <a:pt x="90" y="10"/>
                  </a:lnTo>
                  <a:lnTo>
                    <a:pt x="90" y="11"/>
                  </a:lnTo>
                  <a:lnTo>
                    <a:pt x="94" y="15"/>
                  </a:lnTo>
                  <a:lnTo>
                    <a:pt x="94" y="46"/>
                  </a:lnTo>
                  <a:lnTo>
                    <a:pt x="92" y="46"/>
                  </a:lnTo>
                  <a:lnTo>
                    <a:pt x="93" y="47"/>
                  </a:lnTo>
                  <a:lnTo>
                    <a:pt x="94" y="48"/>
                  </a:lnTo>
                  <a:lnTo>
                    <a:pt x="93" y="50"/>
                  </a:lnTo>
                  <a:lnTo>
                    <a:pt x="94" y="51"/>
                  </a:lnTo>
                  <a:lnTo>
                    <a:pt x="94" y="54"/>
                  </a:lnTo>
                  <a:lnTo>
                    <a:pt x="93" y="54"/>
                  </a:lnTo>
                  <a:lnTo>
                    <a:pt x="94" y="56"/>
                  </a:lnTo>
                  <a:lnTo>
                    <a:pt x="92" y="59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1" y="62"/>
                  </a:lnTo>
                  <a:lnTo>
                    <a:pt x="86" y="59"/>
                  </a:lnTo>
                  <a:lnTo>
                    <a:pt x="84" y="58"/>
                  </a:lnTo>
                  <a:lnTo>
                    <a:pt x="82" y="58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7" y="60"/>
                  </a:lnTo>
                  <a:lnTo>
                    <a:pt x="76" y="57"/>
                  </a:lnTo>
                  <a:lnTo>
                    <a:pt x="75" y="56"/>
                  </a:lnTo>
                  <a:lnTo>
                    <a:pt x="73" y="57"/>
                  </a:lnTo>
                  <a:lnTo>
                    <a:pt x="71" y="57"/>
                  </a:lnTo>
                  <a:lnTo>
                    <a:pt x="69" y="5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Freeform 9"/>
            <p:cNvSpPr>
              <a:spLocks/>
            </p:cNvSpPr>
            <p:nvPr/>
          </p:nvSpPr>
          <p:spPr bwMode="auto">
            <a:xfrm>
              <a:off x="4522789" y="3590925"/>
              <a:ext cx="944562" cy="465138"/>
            </a:xfrm>
            <a:custGeom>
              <a:avLst/>
              <a:gdLst>
                <a:gd name="T0" fmla="*/ 2147483647 w 116"/>
                <a:gd name="T1" fmla="*/ 2147483647 h 60"/>
                <a:gd name="T2" fmla="*/ 0 w 116"/>
                <a:gd name="T3" fmla="*/ 2147483647 h 60"/>
                <a:gd name="T4" fmla="*/ 2147483647 w 116"/>
                <a:gd name="T5" fmla="*/ 2147483647 h 60"/>
                <a:gd name="T6" fmla="*/ 2147483647 w 116"/>
                <a:gd name="T7" fmla="*/ 2147483647 h 60"/>
                <a:gd name="T8" fmla="*/ 2147483647 w 116"/>
                <a:gd name="T9" fmla="*/ 2147483647 h 60"/>
                <a:gd name="T10" fmla="*/ 2147483647 w 116"/>
                <a:gd name="T11" fmla="*/ 2147483647 h 60"/>
                <a:gd name="T12" fmla="*/ 2147483647 w 116"/>
                <a:gd name="T13" fmla="*/ 2147483647 h 60"/>
                <a:gd name="T14" fmla="*/ 2147483647 w 116"/>
                <a:gd name="T15" fmla="*/ 2147483647 h 60"/>
                <a:gd name="T16" fmla="*/ 2147483647 w 116"/>
                <a:gd name="T17" fmla="*/ 2147483647 h 60"/>
                <a:gd name="T18" fmla="*/ 2147483647 w 116"/>
                <a:gd name="T19" fmla="*/ 2147483647 h 60"/>
                <a:gd name="T20" fmla="*/ 2147483647 w 116"/>
                <a:gd name="T21" fmla="*/ 2147483647 h 60"/>
                <a:gd name="T22" fmla="*/ 2147483647 w 116"/>
                <a:gd name="T23" fmla="*/ 2147483647 h 60"/>
                <a:gd name="T24" fmla="*/ 2147483647 w 116"/>
                <a:gd name="T25" fmla="*/ 2147483647 h 60"/>
                <a:gd name="T26" fmla="*/ 2147483647 w 116"/>
                <a:gd name="T27" fmla="*/ 2147483647 h 60"/>
                <a:gd name="T28" fmla="*/ 2147483647 w 116"/>
                <a:gd name="T29" fmla="*/ 2147483647 h 60"/>
                <a:gd name="T30" fmla="*/ 2147483647 w 116"/>
                <a:gd name="T31" fmla="*/ 2147483647 h 60"/>
                <a:gd name="T32" fmla="*/ 2147483647 w 116"/>
                <a:gd name="T33" fmla="*/ 2147483647 h 60"/>
                <a:gd name="T34" fmla="*/ 2147483647 w 116"/>
                <a:gd name="T35" fmla="*/ 2147483647 h 60"/>
                <a:gd name="T36" fmla="*/ 2147483647 w 116"/>
                <a:gd name="T37" fmla="*/ 2147483647 h 60"/>
                <a:gd name="T38" fmla="*/ 2147483647 w 116"/>
                <a:gd name="T39" fmla="*/ 2147483647 h 60"/>
                <a:gd name="T40" fmla="*/ 2147483647 w 116"/>
                <a:gd name="T41" fmla="*/ 2147483647 h 60"/>
                <a:gd name="T42" fmla="*/ 2147483647 w 116"/>
                <a:gd name="T43" fmla="*/ 2147483647 h 60"/>
                <a:gd name="T44" fmla="*/ 2147483647 w 116"/>
                <a:gd name="T45" fmla="*/ 2147483647 h 60"/>
                <a:gd name="T46" fmla="*/ 2147483647 w 116"/>
                <a:gd name="T47" fmla="*/ 2147483647 h 60"/>
                <a:gd name="T48" fmla="*/ 2147483647 w 116"/>
                <a:gd name="T49" fmla="*/ 2147483647 h 60"/>
                <a:gd name="T50" fmla="*/ 2147483647 w 116"/>
                <a:gd name="T51" fmla="*/ 2147483647 h 60"/>
                <a:gd name="T52" fmla="*/ 2147483647 w 116"/>
                <a:gd name="T53" fmla="*/ 2147483647 h 60"/>
                <a:gd name="T54" fmla="*/ 2147483647 w 116"/>
                <a:gd name="T55" fmla="*/ 2147483647 h 60"/>
                <a:gd name="T56" fmla="*/ 2147483647 w 116"/>
                <a:gd name="T57" fmla="*/ 2147483647 h 60"/>
                <a:gd name="T58" fmla="*/ 2147483647 w 116"/>
                <a:gd name="T59" fmla="*/ 2147483647 h 60"/>
                <a:gd name="T60" fmla="*/ 2147483647 w 116"/>
                <a:gd name="T61" fmla="*/ 2147483647 h 60"/>
                <a:gd name="T62" fmla="*/ 2147483647 w 116"/>
                <a:gd name="T63" fmla="*/ 2147483647 h 60"/>
                <a:gd name="T64" fmla="*/ 2147483647 w 116"/>
                <a:gd name="T65" fmla="*/ 2147483647 h 60"/>
                <a:gd name="T66" fmla="*/ 2147483647 w 116"/>
                <a:gd name="T67" fmla="*/ 2147483647 h 60"/>
                <a:gd name="T68" fmla="*/ 2147483647 w 116"/>
                <a:gd name="T69" fmla="*/ 2147483647 h 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6"/>
                <a:gd name="T106" fmla="*/ 0 h 60"/>
                <a:gd name="T107" fmla="*/ 116 w 116"/>
                <a:gd name="T108" fmla="*/ 60 h 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6" h="60">
                  <a:moveTo>
                    <a:pt x="114" y="3"/>
                  </a:moveTo>
                  <a:lnTo>
                    <a:pt x="14" y="1"/>
                  </a:lnTo>
                  <a:lnTo>
                    <a:pt x="1" y="0"/>
                  </a:lnTo>
                  <a:lnTo>
                    <a:pt x="0" y="9"/>
                  </a:lnTo>
                  <a:lnTo>
                    <a:pt x="41" y="11"/>
                  </a:lnTo>
                  <a:lnTo>
                    <a:pt x="40" y="44"/>
                  </a:lnTo>
                  <a:lnTo>
                    <a:pt x="41" y="44"/>
                  </a:lnTo>
                  <a:lnTo>
                    <a:pt x="42" y="45"/>
                  </a:lnTo>
                  <a:lnTo>
                    <a:pt x="44" y="47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8" y="47"/>
                  </a:lnTo>
                  <a:lnTo>
                    <a:pt x="50" y="48"/>
                  </a:lnTo>
                  <a:lnTo>
                    <a:pt x="50" y="49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5" y="51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9" y="51"/>
                  </a:lnTo>
                  <a:lnTo>
                    <a:pt x="59" y="53"/>
                  </a:lnTo>
                  <a:lnTo>
                    <a:pt x="61" y="53"/>
                  </a:lnTo>
                  <a:lnTo>
                    <a:pt x="62" y="52"/>
                  </a:lnTo>
                  <a:lnTo>
                    <a:pt x="65" y="53"/>
                  </a:lnTo>
                  <a:lnTo>
                    <a:pt x="66" y="53"/>
                  </a:lnTo>
                  <a:lnTo>
                    <a:pt x="67" y="55"/>
                  </a:lnTo>
                  <a:lnTo>
                    <a:pt x="68" y="55"/>
                  </a:lnTo>
                  <a:lnTo>
                    <a:pt x="68" y="57"/>
                  </a:lnTo>
                  <a:lnTo>
                    <a:pt x="70" y="57"/>
                  </a:lnTo>
                  <a:lnTo>
                    <a:pt x="71" y="56"/>
                  </a:lnTo>
                  <a:lnTo>
                    <a:pt x="72" y="55"/>
                  </a:lnTo>
                  <a:lnTo>
                    <a:pt x="75" y="58"/>
                  </a:lnTo>
                  <a:lnTo>
                    <a:pt x="76" y="58"/>
                  </a:lnTo>
                  <a:lnTo>
                    <a:pt x="77" y="57"/>
                  </a:lnTo>
                  <a:lnTo>
                    <a:pt x="78" y="57"/>
                  </a:lnTo>
                  <a:lnTo>
                    <a:pt x="79" y="57"/>
                  </a:lnTo>
                  <a:lnTo>
                    <a:pt x="78" y="59"/>
                  </a:lnTo>
                  <a:lnTo>
                    <a:pt x="79" y="60"/>
                  </a:lnTo>
                  <a:lnTo>
                    <a:pt x="80" y="59"/>
                  </a:lnTo>
                  <a:lnTo>
                    <a:pt x="80" y="58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8" y="58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3" y="58"/>
                  </a:lnTo>
                  <a:lnTo>
                    <a:pt x="96" y="57"/>
                  </a:lnTo>
                  <a:lnTo>
                    <a:pt x="99" y="56"/>
                  </a:lnTo>
                  <a:lnTo>
                    <a:pt x="100" y="56"/>
                  </a:lnTo>
                  <a:lnTo>
                    <a:pt x="101" y="56"/>
                  </a:lnTo>
                  <a:lnTo>
                    <a:pt x="104" y="57"/>
                  </a:lnTo>
                  <a:lnTo>
                    <a:pt x="106" y="56"/>
                  </a:lnTo>
                  <a:lnTo>
                    <a:pt x="107" y="56"/>
                  </a:lnTo>
                  <a:lnTo>
                    <a:pt x="113" y="59"/>
                  </a:lnTo>
                  <a:lnTo>
                    <a:pt x="114" y="60"/>
                  </a:lnTo>
                  <a:lnTo>
                    <a:pt x="115" y="60"/>
                  </a:lnTo>
                  <a:lnTo>
                    <a:pt x="116" y="60"/>
                  </a:lnTo>
                  <a:lnTo>
                    <a:pt x="116" y="31"/>
                  </a:lnTo>
                  <a:lnTo>
                    <a:pt x="114" y="12"/>
                  </a:lnTo>
                  <a:lnTo>
                    <a:pt x="114" y="3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Freeform 12"/>
            <p:cNvSpPr>
              <a:spLocks/>
            </p:cNvSpPr>
            <p:nvPr/>
          </p:nvSpPr>
          <p:spPr bwMode="auto">
            <a:xfrm>
              <a:off x="5597525" y="2282827"/>
              <a:ext cx="577850" cy="588963"/>
            </a:xfrm>
            <a:custGeom>
              <a:avLst/>
              <a:gdLst>
                <a:gd name="T0" fmla="*/ 2147483647 w 71"/>
                <a:gd name="T1" fmla="*/ 2147483647 h 76"/>
                <a:gd name="T2" fmla="*/ 2147483647 w 71"/>
                <a:gd name="T3" fmla="*/ 2147483647 h 76"/>
                <a:gd name="T4" fmla="*/ 2147483647 w 71"/>
                <a:gd name="T5" fmla="*/ 2147483647 h 76"/>
                <a:gd name="T6" fmla="*/ 2147483647 w 71"/>
                <a:gd name="T7" fmla="*/ 2147483647 h 76"/>
                <a:gd name="T8" fmla="*/ 2147483647 w 71"/>
                <a:gd name="T9" fmla="*/ 2147483647 h 76"/>
                <a:gd name="T10" fmla="*/ 2147483647 w 71"/>
                <a:gd name="T11" fmla="*/ 2147483647 h 76"/>
                <a:gd name="T12" fmla="*/ 2147483647 w 71"/>
                <a:gd name="T13" fmla="*/ 2147483647 h 76"/>
                <a:gd name="T14" fmla="*/ 2147483647 w 71"/>
                <a:gd name="T15" fmla="*/ 2147483647 h 76"/>
                <a:gd name="T16" fmla="*/ 2147483647 w 71"/>
                <a:gd name="T17" fmla="*/ 2147483647 h 76"/>
                <a:gd name="T18" fmla="*/ 2147483647 w 71"/>
                <a:gd name="T19" fmla="*/ 2147483647 h 76"/>
                <a:gd name="T20" fmla="*/ 2147483647 w 71"/>
                <a:gd name="T21" fmla="*/ 2147483647 h 76"/>
                <a:gd name="T22" fmla="*/ 2147483647 w 71"/>
                <a:gd name="T23" fmla="*/ 2147483647 h 76"/>
                <a:gd name="T24" fmla="*/ 2147483647 w 71"/>
                <a:gd name="T25" fmla="*/ 2147483647 h 76"/>
                <a:gd name="T26" fmla="*/ 2147483647 w 71"/>
                <a:gd name="T27" fmla="*/ 2147483647 h 76"/>
                <a:gd name="T28" fmla="*/ 0 w 71"/>
                <a:gd name="T29" fmla="*/ 2147483647 h 76"/>
                <a:gd name="T30" fmla="*/ 2147483647 w 71"/>
                <a:gd name="T31" fmla="*/ 2147483647 h 76"/>
                <a:gd name="T32" fmla="*/ 2147483647 w 71"/>
                <a:gd name="T33" fmla="*/ 2147483647 h 76"/>
                <a:gd name="T34" fmla="*/ 2147483647 w 71"/>
                <a:gd name="T35" fmla="*/ 2147483647 h 76"/>
                <a:gd name="T36" fmla="*/ 2147483647 w 71"/>
                <a:gd name="T37" fmla="*/ 2147483647 h 76"/>
                <a:gd name="T38" fmla="*/ 2147483647 w 71"/>
                <a:gd name="T39" fmla="*/ 2147483647 h 76"/>
                <a:gd name="T40" fmla="*/ 2147483647 w 71"/>
                <a:gd name="T41" fmla="*/ 2147483647 h 76"/>
                <a:gd name="T42" fmla="*/ 2147483647 w 71"/>
                <a:gd name="T43" fmla="*/ 2147483647 h 76"/>
                <a:gd name="T44" fmla="*/ 2147483647 w 71"/>
                <a:gd name="T45" fmla="*/ 2147483647 h 76"/>
                <a:gd name="T46" fmla="*/ 2147483647 w 71"/>
                <a:gd name="T47" fmla="*/ 2147483647 h 76"/>
                <a:gd name="T48" fmla="*/ 2147483647 w 71"/>
                <a:gd name="T49" fmla="*/ 2147483647 h 76"/>
                <a:gd name="T50" fmla="*/ 2147483647 w 71"/>
                <a:gd name="T51" fmla="*/ 2147483647 h 76"/>
                <a:gd name="T52" fmla="*/ 2147483647 w 71"/>
                <a:gd name="T53" fmla="*/ 2147483647 h 76"/>
                <a:gd name="T54" fmla="*/ 2147483647 w 71"/>
                <a:gd name="T55" fmla="*/ 2147483647 h 76"/>
                <a:gd name="T56" fmla="*/ 2147483647 w 71"/>
                <a:gd name="T57" fmla="*/ 2147483647 h 76"/>
                <a:gd name="T58" fmla="*/ 2147483647 w 71"/>
                <a:gd name="T59" fmla="*/ 2147483647 h 76"/>
                <a:gd name="T60" fmla="*/ 2147483647 w 71"/>
                <a:gd name="T61" fmla="*/ 2147483647 h 76"/>
                <a:gd name="T62" fmla="*/ 2147483647 w 71"/>
                <a:gd name="T63" fmla="*/ 2147483647 h 76"/>
                <a:gd name="T64" fmla="*/ 2147483647 w 71"/>
                <a:gd name="T65" fmla="*/ 2147483647 h 76"/>
                <a:gd name="T66" fmla="*/ 2147483647 w 71"/>
                <a:gd name="T67" fmla="*/ 2147483647 h 76"/>
                <a:gd name="T68" fmla="*/ 2147483647 w 71"/>
                <a:gd name="T69" fmla="*/ 2147483647 h 76"/>
                <a:gd name="T70" fmla="*/ 2147483647 w 71"/>
                <a:gd name="T71" fmla="*/ 2147483647 h 76"/>
                <a:gd name="T72" fmla="*/ 2147483647 w 71"/>
                <a:gd name="T73" fmla="*/ 2147483647 h 76"/>
                <a:gd name="T74" fmla="*/ 2147483647 w 71"/>
                <a:gd name="T75" fmla="*/ 2147483647 h 76"/>
                <a:gd name="T76" fmla="*/ 2147483647 w 71"/>
                <a:gd name="T77" fmla="*/ 2147483647 h 76"/>
                <a:gd name="T78" fmla="*/ 2147483647 w 71"/>
                <a:gd name="T79" fmla="*/ 2147483647 h 76"/>
                <a:gd name="T80" fmla="*/ 2147483647 w 71"/>
                <a:gd name="T81" fmla="*/ 2147483647 h 76"/>
                <a:gd name="T82" fmla="*/ 2147483647 w 71"/>
                <a:gd name="T83" fmla="*/ 2147483647 h 76"/>
                <a:gd name="T84" fmla="*/ 2147483647 w 71"/>
                <a:gd name="T85" fmla="*/ 2147483647 h 76"/>
                <a:gd name="T86" fmla="*/ 2147483647 w 71"/>
                <a:gd name="T87" fmla="*/ 2147483647 h 76"/>
                <a:gd name="T88" fmla="*/ 2147483647 w 71"/>
                <a:gd name="T89" fmla="*/ 2147483647 h 76"/>
                <a:gd name="T90" fmla="*/ 2147483647 w 71"/>
                <a:gd name="T91" fmla="*/ 2147483647 h 76"/>
                <a:gd name="T92" fmla="*/ 2147483647 w 71"/>
                <a:gd name="T93" fmla="*/ 2147483647 h 76"/>
                <a:gd name="T94" fmla="*/ 2147483647 w 71"/>
                <a:gd name="T95" fmla="*/ 2147483647 h 76"/>
                <a:gd name="T96" fmla="*/ 2147483647 w 71"/>
                <a:gd name="T97" fmla="*/ 2147483647 h 76"/>
                <a:gd name="T98" fmla="*/ 2147483647 w 71"/>
                <a:gd name="T99" fmla="*/ 2147483647 h 76"/>
                <a:gd name="T100" fmla="*/ 2147483647 w 71"/>
                <a:gd name="T101" fmla="*/ 2147483647 h 76"/>
                <a:gd name="T102" fmla="*/ 2147483647 w 71"/>
                <a:gd name="T103" fmla="*/ 2147483647 h 76"/>
                <a:gd name="T104" fmla="*/ 2147483647 w 71"/>
                <a:gd name="T105" fmla="*/ 2147483647 h 76"/>
                <a:gd name="T106" fmla="*/ 2147483647 w 71"/>
                <a:gd name="T107" fmla="*/ 2147483647 h 76"/>
                <a:gd name="T108" fmla="*/ 2147483647 w 71"/>
                <a:gd name="T109" fmla="*/ 2147483647 h 76"/>
                <a:gd name="T110" fmla="*/ 2147483647 w 71"/>
                <a:gd name="T111" fmla="*/ 2147483647 h 76"/>
                <a:gd name="T112" fmla="*/ 2147483647 w 71"/>
                <a:gd name="T113" fmla="*/ 2147483647 h 76"/>
                <a:gd name="T114" fmla="*/ 2147483647 w 71"/>
                <a:gd name="T115" fmla="*/ 2147483647 h 76"/>
                <a:gd name="T116" fmla="*/ 2147483647 w 71"/>
                <a:gd name="T117" fmla="*/ 2147483647 h 76"/>
                <a:gd name="T118" fmla="*/ 2147483647 w 71"/>
                <a:gd name="T119" fmla="*/ 2147483647 h 76"/>
                <a:gd name="T120" fmla="*/ 2147483647 w 71"/>
                <a:gd name="T121" fmla="*/ 2147483647 h 76"/>
                <a:gd name="T122" fmla="*/ 2147483647 w 71"/>
                <a:gd name="T123" fmla="*/ 2147483647 h 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76"/>
                <a:gd name="T188" fmla="*/ 71 w 71"/>
                <a:gd name="T189" fmla="*/ 76 h 7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76">
                  <a:moveTo>
                    <a:pt x="30" y="76"/>
                  </a:moveTo>
                  <a:lnTo>
                    <a:pt x="29" y="75"/>
                  </a:lnTo>
                  <a:lnTo>
                    <a:pt x="28" y="73"/>
                  </a:lnTo>
                  <a:lnTo>
                    <a:pt x="24" y="72"/>
                  </a:lnTo>
                  <a:lnTo>
                    <a:pt x="23" y="67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2" y="61"/>
                  </a:lnTo>
                  <a:lnTo>
                    <a:pt x="21" y="59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12" y="45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4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6" y="7"/>
                  </a:lnTo>
                  <a:lnTo>
                    <a:pt x="7" y="6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5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3" y="11"/>
                  </a:lnTo>
                  <a:lnTo>
                    <a:pt x="44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50" y="15"/>
                  </a:lnTo>
                  <a:lnTo>
                    <a:pt x="51" y="15"/>
                  </a:lnTo>
                  <a:lnTo>
                    <a:pt x="54" y="15"/>
                  </a:lnTo>
                  <a:lnTo>
                    <a:pt x="56" y="16"/>
                  </a:lnTo>
                  <a:lnTo>
                    <a:pt x="57" y="17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0" y="19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62" y="25"/>
                  </a:lnTo>
                  <a:lnTo>
                    <a:pt x="63" y="25"/>
                  </a:lnTo>
                  <a:lnTo>
                    <a:pt x="62" y="26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1" y="33"/>
                  </a:lnTo>
                  <a:lnTo>
                    <a:pt x="60" y="36"/>
                  </a:lnTo>
                  <a:lnTo>
                    <a:pt x="59" y="38"/>
                  </a:lnTo>
                  <a:lnTo>
                    <a:pt x="59" y="39"/>
                  </a:lnTo>
                  <a:lnTo>
                    <a:pt x="61" y="38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2"/>
                  </a:lnTo>
                  <a:lnTo>
                    <a:pt x="68" y="31"/>
                  </a:lnTo>
                  <a:lnTo>
                    <a:pt x="68" y="30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1" y="26"/>
                  </a:lnTo>
                  <a:lnTo>
                    <a:pt x="71" y="28"/>
                  </a:lnTo>
                  <a:lnTo>
                    <a:pt x="69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6" y="40"/>
                  </a:lnTo>
                  <a:lnTo>
                    <a:pt x="66" y="43"/>
                  </a:lnTo>
                  <a:lnTo>
                    <a:pt x="66" y="45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4" y="50"/>
                  </a:lnTo>
                  <a:lnTo>
                    <a:pt x="65" y="54"/>
                  </a:lnTo>
                  <a:lnTo>
                    <a:pt x="64" y="55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5" y="70"/>
                  </a:lnTo>
                  <a:lnTo>
                    <a:pt x="65" y="71"/>
                  </a:lnTo>
                  <a:lnTo>
                    <a:pt x="65" y="72"/>
                  </a:lnTo>
                  <a:lnTo>
                    <a:pt x="65" y="74"/>
                  </a:lnTo>
                  <a:lnTo>
                    <a:pt x="30" y="76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Freeform 18"/>
            <p:cNvSpPr>
              <a:spLocks/>
            </p:cNvSpPr>
            <p:nvPr/>
          </p:nvSpPr>
          <p:spPr bwMode="auto">
            <a:xfrm>
              <a:off x="6289675" y="4311650"/>
              <a:ext cx="1001714" cy="719138"/>
            </a:xfrm>
            <a:custGeom>
              <a:avLst/>
              <a:gdLst>
                <a:gd name="T0" fmla="*/ 0 w 123"/>
                <a:gd name="T1" fmla="*/ 2147483647 h 93"/>
                <a:gd name="T2" fmla="*/ 0 w 123"/>
                <a:gd name="T3" fmla="*/ 2147483647 h 93"/>
                <a:gd name="T4" fmla="*/ 2147483647 w 123"/>
                <a:gd name="T5" fmla="*/ 2147483647 h 93"/>
                <a:gd name="T6" fmla="*/ 2147483647 w 123"/>
                <a:gd name="T7" fmla="*/ 2147483647 h 93"/>
                <a:gd name="T8" fmla="*/ 2147483647 w 123"/>
                <a:gd name="T9" fmla="*/ 2147483647 h 93"/>
                <a:gd name="T10" fmla="*/ 2147483647 w 123"/>
                <a:gd name="T11" fmla="*/ 2147483647 h 93"/>
                <a:gd name="T12" fmla="*/ 2147483647 w 123"/>
                <a:gd name="T13" fmla="*/ 2147483647 h 93"/>
                <a:gd name="T14" fmla="*/ 2147483647 w 123"/>
                <a:gd name="T15" fmla="*/ 2147483647 h 93"/>
                <a:gd name="T16" fmla="*/ 2147483647 w 123"/>
                <a:gd name="T17" fmla="*/ 2147483647 h 93"/>
                <a:gd name="T18" fmla="*/ 2147483647 w 123"/>
                <a:gd name="T19" fmla="*/ 2147483647 h 93"/>
                <a:gd name="T20" fmla="*/ 2147483647 w 123"/>
                <a:gd name="T21" fmla="*/ 2147483647 h 93"/>
                <a:gd name="T22" fmla="*/ 2147483647 w 123"/>
                <a:gd name="T23" fmla="*/ 2147483647 h 93"/>
                <a:gd name="T24" fmla="*/ 2147483647 w 123"/>
                <a:gd name="T25" fmla="*/ 2147483647 h 93"/>
                <a:gd name="T26" fmla="*/ 2147483647 w 123"/>
                <a:gd name="T27" fmla="*/ 2147483647 h 93"/>
                <a:gd name="T28" fmla="*/ 2147483647 w 123"/>
                <a:gd name="T29" fmla="*/ 2147483647 h 93"/>
                <a:gd name="T30" fmla="*/ 2147483647 w 123"/>
                <a:gd name="T31" fmla="*/ 2147483647 h 93"/>
                <a:gd name="T32" fmla="*/ 2147483647 w 123"/>
                <a:gd name="T33" fmla="*/ 2147483647 h 93"/>
                <a:gd name="T34" fmla="*/ 2147483647 w 123"/>
                <a:gd name="T35" fmla="*/ 2147483647 h 93"/>
                <a:gd name="T36" fmla="*/ 2147483647 w 123"/>
                <a:gd name="T37" fmla="*/ 2147483647 h 93"/>
                <a:gd name="T38" fmla="*/ 2147483647 w 123"/>
                <a:gd name="T39" fmla="*/ 2147483647 h 93"/>
                <a:gd name="T40" fmla="*/ 2147483647 w 123"/>
                <a:gd name="T41" fmla="*/ 2147483647 h 93"/>
                <a:gd name="T42" fmla="*/ 2147483647 w 123"/>
                <a:gd name="T43" fmla="*/ 2147483647 h 93"/>
                <a:gd name="T44" fmla="*/ 2147483647 w 123"/>
                <a:gd name="T45" fmla="*/ 2147483647 h 93"/>
                <a:gd name="T46" fmla="*/ 2147483647 w 123"/>
                <a:gd name="T47" fmla="*/ 2147483647 h 93"/>
                <a:gd name="T48" fmla="*/ 2147483647 w 123"/>
                <a:gd name="T49" fmla="*/ 2147483647 h 93"/>
                <a:gd name="T50" fmla="*/ 2147483647 w 123"/>
                <a:gd name="T51" fmla="*/ 2147483647 h 93"/>
                <a:gd name="T52" fmla="*/ 2147483647 w 123"/>
                <a:gd name="T53" fmla="*/ 2147483647 h 93"/>
                <a:gd name="T54" fmla="*/ 2147483647 w 123"/>
                <a:gd name="T55" fmla="*/ 2147483647 h 93"/>
                <a:gd name="T56" fmla="*/ 2147483647 w 123"/>
                <a:gd name="T57" fmla="*/ 2147483647 h 93"/>
                <a:gd name="T58" fmla="*/ 2147483647 w 123"/>
                <a:gd name="T59" fmla="*/ 2147483647 h 93"/>
                <a:gd name="T60" fmla="*/ 2147483647 w 123"/>
                <a:gd name="T61" fmla="*/ 2147483647 h 93"/>
                <a:gd name="T62" fmla="*/ 2147483647 w 123"/>
                <a:gd name="T63" fmla="*/ 2147483647 h 93"/>
                <a:gd name="T64" fmla="*/ 2147483647 w 123"/>
                <a:gd name="T65" fmla="*/ 2147483647 h 93"/>
                <a:gd name="T66" fmla="*/ 2147483647 w 123"/>
                <a:gd name="T67" fmla="*/ 2147483647 h 93"/>
                <a:gd name="T68" fmla="*/ 2147483647 w 123"/>
                <a:gd name="T69" fmla="*/ 2147483647 h 93"/>
                <a:gd name="T70" fmla="*/ 2147483647 w 123"/>
                <a:gd name="T71" fmla="*/ 2147483647 h 93"/>
                <a:gd name="T72" fmla="*/ 2147483647 w 123"/>
                <a:gd name="T73" fmla="*/ 2147483647 h 93"/>
                <a:gd name="T74" fmla="*/ 2147483647 w 123"/>
                <a:gd name="T75" fmla="*/ 2147483647 h 93"/>
                <a:gd name="T76" fmla="*/ 2147483647 w 123"/>
                <a:gd name="T77" fmla="*/ 2147483647 h 93"/>
                <a:gd name="T78" fmla="*/ 2147483647 w 123"/>
                <a:gd name="T79" fmla="*/ 2147483647 h 93"/>
                <a:gd name="T80" fmla="*/ 2147483647 w 123"/>
                <a:gd name="T81" fmla="*/ 2147483647 h 93"/>
                <a:gd name="T82" fmla="*/ 2147483647 w 123"/>
                <a:gd name="T83" fmla="*/ 2147483647 h 93"/>
                <a:gd name="T84" fmla="*/ 2147483647 w 123"/>
                <a:gd name="T85" fmla="*/ 2147483647 h 93"/>
                <a:gd name="T86" fmla="*/ 2147483647 w 123"/>
                <a:gd name="T87" fmla="*/ 2147483647 h 93"/>
                <a:gd name="T88" fmla="*/ 2147483647 w 123"/>
                <a:gd name="T89" fmla="*/ 2147483647 h 93"/>
                <a:gd name="T90" fmla="*/ 2147483647 w 123"/>
                <a:gd name="T91" fmla="*/ 2147483647 h 93"/>
                <a:gd name="T92" fmla="*/ 2147483647 w 123"/>
                <a:gd name="T93" fmla="*/ 2147483647 h 93"/>
                <a:gd name="T94" fmla="*/ 2147483647 w 123"/>
                <a:gd name="T95" fmla="*/ 2147483647 h 93"/>
                <a:gd name="T96" fmla="*/ 2147483647 w 123"/>
                <a:gd name="T97" fmla="*/ 2147483647 h 93"/>
                <a:gd name="T98" fmla="*/ 2147483647 w 123"/>
                <a:gd name="T99" fmla="*/ 2147483647 h 93"/>
                <a:gd name="T100" fmla="*/ 2147483647 w 123"/>
                <a:gd name="T101" fmla="*/ 2147483647 h 93"/>
                <a:gd name="T102" fmla="*/ 2147483647 w 123"/>
                <a:gd name="T103" fmla="*/ 2147483647 h 93"/>
                <a:gd name="T104" fmla="*/ 2147483647 w 123"/>
                <a:gd name="T105" fmla="*/ 2147483647 h 93"/>
                <a:gd name="T106" fmla="*/ 2147483647 w 123"/>
                <a:gd name="T107" fmla="*/ 2147483647 h 93"/>
                <a:gd name="T108" fmla="*/ 2147483647 w 123"/>
                <a:gd name="T109" fmla="*/ 2147483647 h 93"/>
                <a:gd name="T110" fmla="*/ 2147483647 w 123"/>
                <a:gd name="T111" fmla="*/ 2147483647 h 93"/>
                <a:gd name="T112" fmla="*/ 2147483647 w 123"/>
                <a:gd name="T113" fmla="*/ 2147483647 h 93"/>
                <a:gd name="T114" fmla="*/ 2147483647 w 123"/>
                <a:gd name="T115" fmla="*/ 2147483647 h 93"/>
                <a:gd name="T116" fmla="*/ 2147483647 w 123"/>
                <a:gd name="T117" fmla="*/ 2147483647 h 93"/>
                <a:gd name="T118" fmla="*/ 2147483647 w 123"/>
                <a:gd name="T119" fmla="*/ 2147483647 h 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3"/>
                <a:gd name="T181" fmla="*/ 0 h 93"/>
                <a:gd name="T182" fmla="*/ 123 w 123"/>
                <a:gd name="T183" fmla="*/ 93 h 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3" h="93">
                  <a:moveTo>
                    <a:pt x="38" y="3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6"/>
                  </a:lnTo>
                  <a:lnTo>
                    <a:pt x="22" y="16"/>
                  </a:lnTo>
                  <a:lnTo>
                    <a:pt x="25" y="17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1" y="19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1" y="20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5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3" y="23"/>
                  </a:lnTo>
                  <a:lnTo>
                    <a:pt x="65" y="25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1" y="30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7" y="35"/>
                  </a:lnTo>
                  <a:lnTo>
                    <a:pt x="77" y="36"/>
                  </a:lnTo>
                  <a:lnTo>
                    <a:pt x="78" y="39"/>
                  </a:lnTo>
                  <a:lnTo>
                    <a:pt x="77" y="43"/>
                  </a:lnTo>
                  <a:lnTo>
                    <a:pt x="76" y="48"/>
                  </a:lnTo>
                  <a:lnTo>
                    <a:pt x="76" y="51"/>
                  </a:lnTo>
                  <a:lnTo>
                    <a:pt x="77" y="53"/>
                  </a:lnTo>
                  <a:lnTo>
                    <a:pt x="80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3" y="53"/>
                  </a:lnTo>
                  <a:lnTo>
                    <a:pt x="82" y="54"/>
                  </a:lnTo>
                  <a:lnTo>
                    <a:pt x="81" y="57"/>
                  </a:lnTo>
                  <a:lnTo>
                    <a:pt x="80" y="57"/>
                  </a:lnTo>
                  <a:lnTo>
                    <a:pt x="80" y="59"/>
                  </a:lnTo>
                  <a:lnTo>
                    <a:pt x="81" y="59"/>
                  </a:lnTo>
                  <a:lnTo>
                    <a:pt x="83" y="61"/>
                  </a:lnTo>
                  <a:lnTo>
                    <a:pt x="85" y="66"/>
                  </a:lnTo>
                  <a:lnTo>
                    <a:pt x="89" y="68"/>
                  </a:lnTo>
                  <a:lnTo>
                    <a:pt x="89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0"/>
                  </a:lnTo>
                  <a:lnTo>
                    <a:pt x="92" y="73"/>
                  </a:lnTo>
                  <a:lnTo>
                    <a:pt x="94" y="74"/>
                  </a:lnTo>
                  <a:lnTo>
                    <a:pt x="95" y="74"/>
                  </a:lnTo>
                  <a:lnTo>
                    <a:pt x="98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8" y="88"/>
                  </a:lnTo>
                  <a:lnTo>
                    <a:pt x="110" y="90"/>
                  </a:lnTo>
                  <a:lnTo>
                    <a:pt x="111" y="90"/>
                  </a:lnTo>
                  <a:lnTo>
                    <a:pt x="111" y="91"/>
                  </a:lnTo>
                  <a:lnTo>
                    <a:pt x="110" y="91"/>
                  </a:lnTo>
                  <a:lnTo>
                    <a:pt x="109" y="91"/>
                  </a:lnTo>
                  <a:lnTo>
                    <a:pt x="109" y="92"/>
                  </a:lnTo>
                  <a:lnTo>
                    <a:pt x="110" y="93"/>
                  </a:lnTo>
                  <a:lnTo>
                    <a:pt x="112" y="93"/>
                  </a:lnTo>
                  <a:lnTo>
                    <a:pt x="113" y="92"/>
                  </a:lnTo>
                  <a:lnTo>
                    <a:pt x="114" y="92"/>
                  </a:lnTo>
                  <a:lnTo>
                    <a:pt x="120" y="90"/>
                  </a:lnTo>
                  <a:lnTo>
                    <a:pt x="121" y="88"/>
                  </a:lnTo>
                  <a:lnTo>
                    <a:pt x="121" y="87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79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22" y="71"/>
                  </a:lnTo>
                  <a:lnTo>
                    <a:pt x="122" y="66"/>
                  </a:lnTo>
                  <a:lnTo>
                    <a:pt x="121" y="61"/>
                  </a:lnTo>
                  <a:lnTo>
                    <a:pt x="120" y="60"/>
                  </a:lnTo>
                  <a:lnTo>
                    <a:pt x="116" y="54"/>
                  </a:lnTo>
                  <a:lnTo>
                    <a:pt x="113" y="48"/>
                  </a:lnTo>
                  <a:lnTo>
                    <a:pt x="110" y="44"/>
                  </a:lnTo>
                  <a:lnTo>
                    <a:pt x="110" y="43"/>
                  </a:lnTo>
                  <a:lnTo>
                    <a:pt x="109" y="40"/>
                  </a:lnTo>
                  <a:lnTo>
                    <a:pt x="109" y="39"/>
                  </a:lnTo>
                  <a:lnTo>
                    <a:pt x="110" y="38"/>
                  </a:lnTo>
                  <a:lnTo>
                    <a:pt x="110" y="37"/>
                  </a:lnTo>
                  <a:lnTo>
                    <a:pt x="106" y="31"/>
                  </a:lnTo>
                  <a:lnTo>
                    <a:pt x="103" y="29"/>
                  </a:lnTo>
                  <a:lnTo>
                    <a:pt x="102" y="28"/>
                  </a:lnTo>
                  <a:lnTo>
                    <a:pt x="101" y="27"/>
                  </a:lnTo>
                  <a:lnTo>
                    <a:pt x="99" y="24"/>
                  </a:lnTo>
                  <a:lnTo>
                    <a:pt x="95" y="17"/>
                  </a:lnTo>
                  <a:lnTo>
                    <a:pt x="94" y="14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1" y="7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1" y="3"/>
                  </a:lnTo>
                  <a:lnTo>
                    <a:pt x="82" y="7"/>
                  </a:lnTo>
                  <a:lnTo>
                    <a:pt x="82" y="9"/>
                  </a:lnTo>
                  <a:lnTo>
                    <a:pt x="80" y="8"/>
                  </a:lnTo>
                  <a:lnTo>
                    <a:pt x="79" y="6"/>
                  </a:lnTo>
                  <a:lnTo>
                    <a:pt x="40" y="8"/>
                  </a:lnTo>
                  <a:lnTo>
                    <a:pt x="39" y="7"/>
                  </a:lnTo>
                  <a:lnTo>
                    <a:pt x="39" y="6"/>
                  </a:lnTo>
                  <a:lnTo>
                    <a:pt x="38" y="4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Freeform 21"/>
            <p:cNvSpPr>
              <a:spLocks/>
            </p:cNvSpPr>
            <p:nvPr/>
          </p:nvSpPr>
          <p:spPr bwMode="auto">
            <a:xfrm>
              <a:off x="2368551" y="2562225"/>
              <a:ext cx="877888" cy="1423988"/>
            </a:xfrm>
            <a:custGeom>
              <a:avLst/>
              <a:gdLst>
                <a:gd name="T0" fmla="*/ 2147483647 w 108"/>
                <a:gd name="T1" fmla="*/ 2147483647 h 184"/>
                <a:gd name="T2" fmla="*/ 2147483647 w 108"/>
                <a:gd name="T3" fmla="*/ 2147483647 h 184"/>
                <a:gd name="T4" fmla="*/ 2147483647 w 108"/>
                <a:gd name="T5" fmla="*/ 2147483647 h 184"/>
                <a:gd name="T6" fmla="*/ 2147483647 w 108"/>
                <a:gd name="T7" fmla="*/ 2147483647 h 184"/>
                <a:gd name="T8" fmla="*/ 2147483647 w 108"/>
                <a:gd name="T9" fmla="*/ 2147483647 h 184"/>
                <a:gd name="T10" fmla="*/ 2147483647 w 108"/>
                <a:gd name="T11" fmla="*/ 2147483647 h 184"/>
                <a:gd name="T12" fmla="*/ 2147483647 w 108"/>
                <a:gd name="T13" fmla="*/ 2147483647 h 184"/>
                <a:gd name="T14" fmla="*/ 2147483647 w 108"/>
                <a:gd name="T15" fmla="*/ 2147483647 h 184"/>
                <a:gd name="T16" fmla="*/ 2147483647 w 108"/>
                <a:gd name="T17" fmla="*/ 2147483647 h 184"/>
                <a:gd name="T18" fmla="*/ 2147483647 w 108"/>
                <a:gd name="T19" fmla="*/ 2147483647 h 184"/>
                <a:gd name="T20" fmla="*/ 2147483647 w 108"/>
                <a:gd name="T21" fmla="*/ 2147483647 h 184"/>
                <a:gd name="T22" fmla="*/ 2147483647 w 108"/>
                <a:gd name="T23" fmla="*/ 2147483647 h 184"/>
                <a:gd name="T24" fmla="*/ 2147483647 w 108"/>
                <a:gd name="T25" fmla="*/ 2147483647 h 184"/>
                <a:gd name="T26" fmla="*/ 2147483647 w 108"/>
                <a:gd name="T27" fmla="*/ 2147483647 h 184"/>
                <a:gd name="T28" fmla="*/ 2147483647 w 108"/>
                <a:gd name="T29" fmla="*/ 2147483647 h 184"/>
                <a:gd name="T30" fmla="*/ 2147483647 w 108"/>
                <a:gd name="T31" fmla="*/ 2147483647 h 184"/>
                <a:gd name="T32" fmla="*/ 2147483647 w 108"/>
                <a:gd name="T33" fmla="*/ 2147483647 h 184"/>
                <a:gd name="T34" fmla="*/ 2147483647 w 108"/>
                <a:gd name="T35" fmla="*/ 2147483647 h 184"/>
                <a:gd name="T36" fmla="*/ 2147483647 w 108"/>
                <a:gd name="T37" fmla="*/ 2147483647 h 184"/>
                <a:gd name="T38" fmla="*/ 2147483647 w 108"/>
                <a:gd name="T39" fmla="*/ 2147483647 h 184"/>
                <a:gd name="T40" fmla="*/ 2147483647 w 108"/>
                <a:gd name="T41" fmla="*/ 2147483647 h 184"/>
                <a:gd name="T42" fmla="*/ 2147483647 w 108"/>
                <a:gd name="T43" fmla="*/ 2147483647 h 184"/>
                <a:gd name="T44" fmla="*/ 2147483647 w 108"/>
                <a:gd name="T45" fmla="*/ 2147483647 h 184"/>
                <a:gd name="T46" fmla="*/ 2147483647 w 108"/>
                <a:gd name="T47" fmla="*/ 2147483647 h 184"/>
                <a:gd name="T48" fmla="*/ 2147483647 w 108"/>
                <a:gd name="T49" fmla="*/ 2147483647 h 184"/>
                <a:gd name="T50" fmla="*/ 2147483647 w 108"/>
                <a:gd name="T51" fmla="*/ 2147483647 h 184"/>
                <a:gd name="T52" fmla="*/ 2147483647 w 108"/>
                <a:gd name="T53" fmla="*/ 2147483647 h 184"/>
                <a:gd name="T54" fmla="*/ 2147483647 w 108"/>
                <a:gd name="T55" fmla="*/ 2147483647 h 184"/>
                <a:gd name="T56" fmla="*/ 2147483647 w 108"/>
                <a:gd name="T57" fmla="*/ 2147483647 h 184"/>
                <a:gd name="T58" fmla="*/ 2147483647 w 108"/>
                <a:gd name="T59" fmla="*/ 2147483647 h 184"/>
                <a:gd name="T60" fmla="*/ 2147483647 w 108"/>
                <a:gd name="T61" fmla="*/ 2147483647 h 184"/>
                <a:gd name="T62" fmla="*/ 0 w 108"/>
                <a:gd name="T63" fmla="*/ 2147483647 h 184"/>
                <a:gd name="T64" fmla="*/ 0 w 108"/>
                <a:gd name="T65" fmla="*/ 2147483647 h 184"/>
                <a:gd name="T66" fmla="*/ 2147483647 w 108"/>
                <a:gd name="T67" fmla="*/ 2147483647 h 184"/>
                <a:gd name="T68" fmla="*/ 2147483647 w 108"/>
                <a:gd name="T69" fmla="*/ 2147483647 h 184"/>
                <a:gd name="T70" fmla="*/ 2147483647 w 108"/>
                <a:gd name="T71" fmla="*/ 2147483647 h 184"/>
                <a:gd name="T72" fmla="*/ 2147483647 w 108"/>
                <a:gd name="T73" fmla="*/ 2147483647 h 184"/>
                <a:gd name="T74" fmla="*/ 2147483647 w 108"/>
                <a:gd name="T75" fmla="*/ 2147483647 h 184"/>
                <a:gd name="T76" fmla="*/ 2147483647 w 108"/>
                <a:gd name="T77" fmla="*/ 2147483647 h 184"/>
                <a:gd name="T78" fmla="*/ 2147483647 w 108"/>
                <a:gd name="T79" fmla="*/ 2147483647 h 184"/>
                <a:gd name="T80" fmla="*/ 2147483647 w 108"/>
                <a:gd name="T81" fmla="*/ 2147483647 h 184"/>
                <a:gd name="T82" fmla="*/ 2147483647 w 108"/>
                <a:gd name="T83" fmla="*/ 2147483647 h 184"/>
                <a:gd name="T84" fmla="*/ 2147483647 w 108"/>
                <a:gd name="T85" fmla="*/ 2147483647 h 184"/>
                <a:gd name="T86" fmla="*/ 2147483647 w 108"/>
                <a:gd name="T87" fmla="*/ 2147483647 h 184"/>
                <a:gd name="T88" fmla="*/ 2147483647 w 108"/>
                <a:gd name="T89" fmla="*/ 2147483647 h 184"/>
                <a:gd name="T90" fmla="*/ 2147483647 w 108"/>
                <a:gd name="T91" fmla="*/ 2147483647 h 184"/>
                <a:gd name="T92" fmla="*/ 2147483647 w 108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"/>
                <a:gd name="T142" fmla="*/ 0 h 184"/>
                <a:gd name="T143" fmla="*/ 108 w 108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" h="184">
                  <a:moveTo>
                    <a:pt x="94" y="183"/>
                  </a:moveTo>
                  <a:lnTo>
                    <a:pt x="61" y="180"/>
                  </a:lnTo>
                  <a:lnTo>
                    <a:pt x="61" y="179"/>
                  </a:lnTo>
                  <a:lnTo>
                    <a:pt x="60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60" y="175"/>
                  </a:lnTo>
                  <a:lnTo>
                    <a:pt x="60" y="174"/>
                  </a:lnTo>
                  <a:lnTo>
                    <a:pt x="60" y="169"/>
                  </a:lnTo>
                  <a:lnTo>
                    <a:pt x="57" y="163"/>
                  </a:lnTo>
                  <a:lnTo>
                    <a:pt x="55" y="161"/>
                  </a:lnTo>
                  <a:lnTo>
                    <a:pt x="54" y="159"/>
                  </a:lnTo>
                  <a:lnTo>
                    <a:pt x="50" y="156"/>
                  </a:lnTo>
                  <a:lnTo>
                    <a:pt x="48" y="156"/>
                  </a:lnTo>
                  <a:lnTo>
                    <a:pt x="47" y="155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8" y="151"/>
                  </a:lnTo>
                  <a:lnTo>
                    <a:pt x="46" y="150"/>
                  </a:lnTo>
                  <a:lnTo>
                    <a:pt x="43" y="149"/>
                  </a:lnTo>
                  <a:lnTo>
                    <a:pt x="41" y="149"/>
                  </a:lnTo>
                  <a:lnTo>
                    <a:pt x="39" y="147"/>
                  </a:lnTo>
                  <a:lnTo>
                    <a:pt x="37" y="143"/>
                  </a:lnTo>
                  <a:lnTo>
                    <a:pt x="35" y="141"/>
                  </a:lnTo>
                  <a:lnTo>
                    <a:pt x="33" y="141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2" y="136"/>
                  </a:lnTo>
                  <a:lnTo>
                    <a:pt x="21" y="135"/>
                  </a:lnTo>
                  <a:lnTo>
                    <a:pt x="21" y="133"/>
                  </a:lnTo>
                  <a:lnTo>
                    <a:pt x="22" y="132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2"/>
                  </a:lnTo>
                  <a:lnTo>
                    <a:pt x="21" y="121"/>
                  </a:lnTo>
                  <a:lnTo>
                    <a:pt x="22" y="120"/>
                  </a:lnTo>
                  <a:lnTo>
                    <a:pt x="20" y="118"/>
                  </a:lnTo>
                  <a:lnTo>
                    <a:pt x="16" y="111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2" y="102"/>
                  </a:lnTo>
                  <a:lnTo>
                    <a:pt x="12" y="97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4" y="91"/>
                  </a:lnTo>
                  <a:lnTo>
                    <a:pt x="12" y="90"/>
                  </a:lnTo>
                  <a:lnTo>
                    <a:pt x="10" y="88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10" y="78"/>
                  </a:lnTo>
                  <a:lnTo>
                    <a:pt x="10" y="75"/>
                  </a:lnTo>
                  <a:lnTo>
                    <a:pt x="11" y="75"/>
                  </a:lnTo>
                  <a:lnTo>
                    <a:pt x="12" y="76"/>
                  </a:lnTo>
                  <a:lnTo>
                    <a:pt x="12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4" y="79"/>
                  </a:lnTo>
                  <a:lnTo>
                    <a:pt x="15" y="78"/>
                  </a:lnTo>
                  <a:lnTo>
                    <a:pt x="14" y="75"/>
                  </a:lnTo>
                  <a:lnTo>
                    <a:pt x="13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1" y="74"/>
                  </a:lnTo>
                  <a:lnTo>
                    <a:pt x="9" y="73"/>
                  </a:lnTo>
                  <a:lnTo>
                    <a:pt x="7" y="70"/>
                  </a:lnTo>
                  <a:lnTo>
                    <a:pt x="5" y="69"/>
                  </a:lnTo>
                  <a:lnTo>
                    <a:pt x="6" y="68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2" y="49"/>
                  </a:lnTo>
                  <a:lnTo>
                    <a:pt x="1" y="48"/>
                  </a:lnTo>
                  <a:lnTo>
                    <a:pt x="1" y="46"/>
                  </a:lnTo>
                  <a:lnTo>
                    <a:pt x="2" y="43"/>
                  </a:lnTo>
                  <a:lnTo>
                    <a:pt x="3" y="41"/>
                  </a:lnTo>
                  <a:lnTo>
                    <a:pt x="4" y="40"/>
                  </a:lnTo>
                  <a:lnTo>
                    <a:pt x="3" y="36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3"/>
                  </a:lnTo>
                  <a:lnTo>
                    <a:pt x="9" y="1"/>
                  </a:lnTo>
                  <a:lnTo>
                    <a:pt x="10" y="0"/>
                  </a:lnTo>
                  <a:lnTo>
                    <a:pt x="61" y="13"/>
                  </a:lnTo>
                  <a:lnTo>
                    <a:pt x="48" y="64"/>
                  </a:lnTo>
                  <a:lnTo>
                    <a:pt x="104" y="146"/>
                  </a:lnTo>
                  <a:lnTo>
                    <a:pt x="104" y="148"/>
                  </a:lnTo>
                  <a:lnTo>
                    <a:pt x="104" y="149"/>
                  </a:lnTo>
                  <a:lnTo>
                    <a:pt x="104" y="150"/>
                  </a:lnTo>
                  <a:lnTo>
                    <a:pt x="105" y="152"/>
                  </a:lnTo>
                  <a:lnTo>
                    <a:pt x="105" y="153"/>
                  </a:lnTo>
                  <a:lnTo>
                    <a:pt x="105" y="155"/>
                  </a:lnTo>
                  <a:lnTo>
                    <a:pt x="106" y="157"/>
                  </a:lnTo>
                  <a:lnTo>
                    <a:pt x="107" y="158"/>
                  </a:lnTo>
                  <a:lnTo>
                    <a:pt x="108" y="160"/>
                  </a:lnTo>
                  <a:lnTo>
                    <a:pt x="107" y="160"/>
                  </a:lnTo>
                  <a:lnTo>
                    <a:pt x="105" y="161"/>
                  </a:lnTo>
                  <a:lnTo>
                    <a:pt x="103" y="162"/>
                  </a:lnTo>
                  <a:lnTo>
                    <a:pt x="102" y="164"/>
                  </a:lnTo>
                  <a:lnTo>
                    <a:pt x="100" y="169"/>
                  </a:lnTo>
                  <a:lnTo>
                    <a:pt x="98" y="172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7" y="174"/>
                  </a:lnTo>
                  <a:lnTo>
                    <a:pt x="96" y="175"/>
                  </a:lnTo>
                  <a:lnTo>
                    <a:pt x="96" y="177"/>
                  </a:lnTo>
                  <a:lnTo>
                    <a:pt x="96" y="178"/>
                  </a:lnTo>
                  <a:lnTo>
                    <a:pt x="98" y="180"/>
                  </a:lnTo>
                  <a:lnTo>
                    <a:pt x="99" y="181"/>
                  </a:lnTo>
                  <a:lnTo>
                    <a:pt x="98" y="181"/>
                  </a:lnTo>
                  <a:lnTo>
                    <a:pt x="98" y="183"/>
                  </a:lnTo>
                  <a:lnTo>
                    <a:pt x="97" y="184"/>
                  </a:lnTo>
                  <a:lnTo>
                    <a:pt x="96" y="184"/>
                  </a:lnTo>
                  <a:lnTo>
                    <a:pt x="94" y="183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Freeform 22"/>
            <p:cNvSpPr>
              <a:spLocks/>
            </p:cNvSpPr>
            <p:nvPr/>
          </p:nvSpPr>
          <p:spPr bwMode="auto">
            <a:xfrm>
              <a:off x="3741738" y="2452690"/>
              <a:ext cx="766762" cy="604837"/>
            </a:xfrm>
            <a:custGeom>
              <a:avLst/>
              <a:gdLst>
                <a:gd name="T0" fmla="*/ 2147483647 w 94"/>
                <a:gd name="T1" fmla="*/ 2147483647 h 78"/>
                <a:gd name="T2" fmla="*/ 2147483647 w 94"/>
                <a:gd name="T3" fmla="*/ 2147483647 h 78"/>
                <a:gd name="T4" fmla="*/ 2147483647 w 94"/>
                <a:gd name="T5" fmla="*/ 2147483647 h 78"/>
                <a:gd name="T6" fmla="*/ 2147483647 w 94"/>
                <a:gd name="T7" fmla="*/ 0 h 78"/>
                <a:gd name="T8" fmla="*/ 2147483647 w 94"/>
                <a:gd name="T9" fmla="*/ 2147483647 h 78"/>
                <a:gd name="T10" fmla="*/ 2147483647 w 94"/>
                <a:gd name="T11" fmla="*/ 2147483647 h 78"/>
                <a:gd name="T12" fmla="*/ 2147483647 w 94"/>
                <a:gd name="T13" fmla="*/ 2147483647 h 78"/>
                <a:gd name="T14" fmla="*/ 0 w 94"/>
                <a:gd name="T15" fmla="*/ 2147483647 h 78"/>
                <a:gd name="T16" fmla="*/ 2147483647 w 94"/>
                <a:gd name="T17" fmla="*/ 2147483647 h 78"/>
                <a:gd name="T18" fmla="*/ 2147483647 w 94"/>
                <a:gd name="T19" fmla="*/ 2147483647 h 78"/>
                <a:gd name="T20" fmla="*/ 2147483647 w 94"/>
                <a:gd name="T21" fmla="*/ 2147483647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"/>
                <a:gd name="T34" fmla="*/ 0 h 78"/>
                <a:gd name="T35" fmla="*/ 94 w 94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" h="78">
                  <a:moveTo>
                    <a:pt x="88" y="78"/>
                  </a:moveTo>
                  <a:lnTo>
                    <a:pt x="91" y="44"/>
                  </a:lnTo>
                  <a:lnTo>
                    <a:pt x="94" y="10"/>
                  </a:lnTo>
                  <a:lnTo>
                    <a:pt x="10" y="0"/>
                  </a:lnTo>
                  <a:lnTo>
                    <a:pt x="9" y="8"/>
                  </a:lnTo>
                  <a:lnTo>
                    <a:pt x="3" y="50"/>
                  </a:lnTo>
                  <a:lnTo>
                    <a:pt x="2" y="50"/>
                  </a:lnTo>
                  <a:lnTo>
                    <a:pt x="0" y="67"/>
                  </a:lnTo>
                  <a:lnTo>
                    <a:pt x="25" y="71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Freeform 23"/>
            <p:cNvSpPr>
              <a:spLocks/>
            </p:cNvSpPr>
            <p:nvPr/>
          </p:nvSpPr>
          <p:spPr bwMode="auto">
            <a:xfrm>
              <a:off x="3865564" y="3003552"/>
              <a:ext cx="804862" cy="595313"/>
            </a:xfrm>
            <a:custGeom>
              <a:avLst/>
              <a:gdLst>
                <a:gd name="T0" fmla="*/ 0 w 99"/>
                <a:gd name="T1" fmla="*/ 2147483647 h 77"/>
                <a:gd name="T2" fmla="*/ 2147483647 w 99"/>
                <a:gd name="T3" fmla="*/ 0 h 77"/>
                <a:gd name="T4" fmla="*/ 2147483647 w 99"/>
                <a:gd name="T5" fmla="*/ 2147483647 h 77"/>
                <a:gd name="T6" fmla="*/ 2147483647 w 99"/>
                <a:gd name="T7" fmla="*/ 2147483647 h 77"/>
                <a:gd name="T8" fmla="*/ 2147483647 w 99"/>
                <a:gd name="T9" fmla="*/ 2147483647 h 77"/>
                <a:gd name="T10" fmla="*/ 2147483647 w 99"/>
                <a:gd name="T11" fmla="*/ 2147483647 h 77"/>
                <a:gd name="T12" fmla="*/ 2147483647 w 99"/>
                <a:gd name="T13" fmla="*/ 2147483647 h 77"/>
                <a:gd name="T14" fmla="*/ 0 w 99"/>
                <a:gd name="T15" fmla="*/ 2147483647 h 77"/>
                <a:gd name="T16" fmla="*/ 0 w 99"/>
                <a:gd name="T17" fmla="*/ 214748364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77"/>
                <a:gd name="T29" fmla="*/ 99 w 99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77">
                  <a:moveTo>
                    <a:pt x="0" y="67"/>
                  </a:moveTo>
                  <a:lnTo>
                    <a:pt x="10" y="0"/>
                  </a:lnTo>
                  <a:lnTo>
                    <a:pt x="73" y="7"/>
                  </a:lnTo>
                  <a:lnTo>
                    <a:pt x="99" y="9"/>
                  </a:lnTo>
                  <a:lnTo>
                    <a:pt x="98" y="26"/>
                  </a:lnTo>
                  <a:lnTo>
                    <a:pt x="95" y="77"/>
                  </a:lnTo>
                  <a:lnTo>
                    <a:pt x="82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Freeform 24"/>
            <p:cNvSpPr>
              <a:spLocks/>
            </p:cNvSpPr>
            <p:nvPr/>
          </p:nvSpPr>
          <p:spPr bwMode="auto">
            <a:xfrm>
              <a:off x="3759201" y="3521076"/>
              <a:ext cx="771525" cy="758825"/>
            </a:xfrm>
            <a:custGeom>
              <a:avLst/>
              <a:gdLst>
                <a:gd name="T0" fmla="*/ 2147483647 w 95"/>
                <a:gd name="T1" fmla="*/ 0 h 98"/>
                <a:gd name="T2" fmla="*/ 0 w 95"/>
                <a:gd name="T3" fmla="*/ 2147483647 h 98"/>
                <a:gd name="T4" fmla="*/ 0 w 95"/>
                <a:gd name="T5" fmla="*/ 2147483647 h 98"/>
                <a:gd name="T6" fmla="*/ 2147483647 w 95"/>
                <a:gd name="T7" fmla="*/ 2147483647 h 98"/>
                <a:gd name="T8" fmla="*/ 2147483647 w 95"/>
                <a:gd name="T9" fmla="*/ 2147483647 h 98"/>
                <a:gd name="T10" fmla="*/ 2147483647 w 95"/>
                <a:gd name="T11" fmla="*/ 2147483647 h 98"/>
                <a:gd name="T12" fmla="*/ 2147483647 w 95"/>
                <a:gd name="T13" fmla="*/ 2147483647 h 98"/>
                <a:gd name="T14" fmla="*/ 2147483647 w 95"/>
                <a:gd name="T15" fmla="*/ 2147483647 h 98"/>
                <a:gd name="T16" fmla="*/ 2147483647 w 95"/>
                <a:gd name="T17" fmla="*/ 2147483647 h 98"/>
                <a:gd name="T18" fmla="*/ 2147483647 w 95"/>
                <a:gd name="T19" fmla="*/ 2147483647 h 98"/>
                <a:gd name="T20" fmla="*/ 2147483647 w 95"/>
                <a:gd name="T21" fmla="*/ 2147483647 h 98"/>
                <a:gd name="T22" fmla="*/ 2147483647 w 95"/>
                <a:gd name="T23" fmla="*/ 2147483647 h 98"/>
                <a:gd name="T24" fmla="*/ 2147483647 w 95"/>
                <a:gd name="T25" fmla="*/ 2147483647 h 98"/>
                <a:gd name="T26" fmla="*/ 2147483647 w 95"/>
                <a:gd name="T27" fmla="*/ 2147483647 h 98"/>
                <a:gd name="T28" fmla="*/ 2147483647 w 95"/>
                <a:gd name="T29" fmla="*/ 2147483647 h 98"/>
                <a:gd name="T30" fmla="*/ 2147483647 w 95"/>
                <a:gd name="T31" fmla="*/ 2147483647 h 98"/>
                <a:gd name="T32" fmla="*/ 2147483647 w 95"/>
                <a:gd name="T33" fmla="*/ 0 h 98"/>
                <a:gd name="T34" fmla="*/ 2147483647 w 95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98"/>
                <a:gd name="T56" fmla="*/ 95 w 95"/>
                <a:gd name="T57" fmla="*/ 98 h 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98">
                  <a:moveTo>
                    <a:pt x="13" y="0"/>
                  </a:moveTo>
                  <a:lnTo>
                    <a:pt x="0" y="96"/>
                  </a:lnTo>
                  <a:lnTo>
                    <a:pt x="12" y="98"/>
                  </a:lnTo>
                  <a:lnTo>
                    <a:pt x="13" y="90"/>
                  </a:lnTo>
                  <a:lnTo>
                    <a:pt x="37" y="93"/>
                  </a:lnTo>
                  <a:lnTo>
                    <a:pt x="36" y="92"/>
                  </a:lnTo>
                  <a:lnTo>
                    <a:pt x="37" y="91"/>
                  </a:lnTo>
                  <a:lnTo>
                    <a:pt x="36" y="90"/>
                  </a:lnTo>
                  <a:lnTo>
                    <a:pt x="87" y="94"/>
                  </a:lnTo>
                  <a:lnTo>
                    <a:pt x="93" y="18"/>
                  </a:lnTo>
                  <a:lnTo>
                    <a:pt x="94" y="18"/>
                  </a:lnTo>
                  <a:lnTo>
                    <a:pt x="95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Freeform 26"/>
            <p:cNvSpPr>
              <a:spLocks/>
            </p:cNvSpPr>
            <p:nvPr/>
          </p:nvSpPr>
          <p:spPr bwMode="auto">
            <a:xfrm>
              <a:off x="6942139" y="2306638"/>
              <a:ext cx="828675" cy="603250"/>
            </a:xfrm>
            <a:custGeom>
              <a:avLst/>
              <a:gdLst>
                <a:gd name="T0" fmla="*/ 2147483647 w 102"/>
                <a:gd name="T1" fmla="*/ 2147483647 h 78"/>
                <a:gd name="T2" fmla="*/ 2147483647 w 102"/>
                <a:gd name="T3" fmla="*/ 2147483647 h 78"/>
                <a:gd name="T4" fmla="*/ 2147483647 w 102"/>
                <a:gd name="T5" fmla="*/ 2147483647 h 78"/>
                <a:gd name="T6" fmla="*/ 2147483647 w 102"/>
                <a:gd name="T7" fmla="*/ 2147483647 h 78"/>
                <a:gd name="T8" fmla="*/ 2147483647 w 102"/>
                <a:gd name="T9" fmla="*/ 2147483647 h 78"/>
                <a:gd name="T10" fmla="*/ 2147483647 w 102"/>
                <a:gd name="T11" fmla="*/ 2147483647 h 78"/>
                <a:gd name="T12" fmla="*/ 2147483647 w 102"/>
                <a:gd name="T13" fmla="*/ 2147483647 h 78"/>
                <a:gd name="T14" fmla="*/ 2147483647 w 102"/>
                <a:gd name="T15" fmla="*/ 2147483647 h 78"/>
                <a:gd name="T16" fmla="*/ 2147483647 w 102"/>
                <a:gd name="T17" fmla="*/ 2147483647 h 78"/>
                <a:gd name="T18" fmla="*/ 2147483647 w 102"/>
                <a:gd name="T19" fmla="*/ 2147483647 h 78"/>
                <a:gd name="T20" fmla="*/ 2147483647 w 102"/>
                <a:gd name="T21" fmla="*/ 2147483647 h 78"/>
                <a:gd name="T22" fmla="*/ 2147483647 w 102"/>
                <a:gd name="T23" fmla="*/ 2147483647 h 78"/>
                <a:gd name="T24" fmla="*/ 2147483647 w 102"/>
                <a:gd name="T25" fmla="*/ 2147483647 h 78"/>
                <a:gd name="T26" fmla="*/ 2147483647 w 102"/>
                <a:gd name="T27" fmla="*/ 2147483647 h 78"/>
                <a:gd name="T28" fmla="*/ 2147483647 w 102"/>
                <a:gd name="T29" fmla="*/ 2147483647 h 78"/>
                <a:gd name="T30" fmla="*/ 2147483647 w 102"/>
                <a:gd name="T31" fmla="*/ 2147483647 h 78"/>
                <a:gd name="T32" fmla="*/ 2147483647 w 102"/>
                <a:gd name="T33" fmla="*/ 2147483647 h 78"/>
                <a:gd name="T34" fmla="*/ 2147483647 w 102"/>
                <a:gd name="T35" fmla="*/ 2147483647 h 78"/>
                <a:gd name="T36" fmla="*/ 2147483647 w 102"/>
                <a:gd name="T37" fmla="*/ 2147483647 h 78"/>
                <a:gd name="T38" fmla="*/ 2147483647 w 102"/>
                <a:gd name="T39" fmla="*/ 2147483647 h 78"/>
                <a:gd name="T40" fmla="*/ 2147483647 w 102"/>
                <a:gd name="T41" fmla="*/ 2147483647 h 78"/>
                <a:gd name="T42" fmla="*/ 2147483647 w 102"/>
                <a:gd name="T43" fmla="*/ 2147483647 h 78"/>
                <a:gd name="T44" fmla="*/ 2147483647 w 102"/>
                <a:gd name="T45" fmla="*/ 2147483647 h 78"/>
                <a:gd name="T46" fmla="*/ 2147483647 w 102"/>
                <a:gd name="T47" fmla="*/ 2147483647 h 78"/>
                <a:gd name="T48" fmla="*/ 2147483647 w 102"/>
                <a:gd name="T49" fmla="*/ 2147483647 h 78"/>
                <a:gd name="T50" fmla="*/ 2147483647 w 102"/>
                <a:gd name="T51" fmla="*/ 2147483647 h 78"/>
                <a:gd name="T52" fmla="*/ 2147483647 w 102"/>
                <a:gd name="T53" fmla="*/ 0 h 78"/>
                <a:gd name="T54" fmla="*/ 2147483647 w 102"/>
                <a:gd name="T55" fmla="*/ 2147483647 h 78"/>
                <a:gd name="T56" fmla="*/ 2147483647 w 102"/>
                <a:gd name="T57" fmla="*/ 2147483647 h 78"/>
                <a:gd name="T58" fmla="*/ 2147483647 w 102"/>
                <a:gd name="T59" fmla="*/ 2147483647 h 78"/>
                <a:gd name="T60" fmla="*/ 2147483647 w 102"/>
                <a:gd name="T61" fmla="*/ 2147483647 h 78"/>
                <a:gd name="T62" fmla="*/ 2147483647 w 102"/>
                <a:gd name="T63" fmla="*/ 2147483647 h 78"/>
                <a:gd name="T64" fmla="*/ 2147483647 w 102"/>
                <a:gd name="T65" fmla="*/ 2147483647 h 78"/>
                <a:gd name="T66" fmla="*/ 2147483647 w 102"/>
                <a:gd name="T67" fmla="*/ 2147483647 h 78"/>
                <a:gd name="T68" fmla="*/ 2147483647 w 102"/>
                <a:gd name="T69" fmla="*/ 2147483647 h 78"/>
                <a:gd name="T70" fmla="*/ 2147483647 w 102"/>
                <a:gd name="T71" fmla="*/ 2147483647 h 78"/>
                <a:gd name="T72" fmla="*/ 2147483647 w 102"/>
                <a:gd name="T73" fmla="*/ 2147483647 h 78"/>
                <a:gd name="T74" fmla="*/ 2147483647 w 102"/>
                <a:gd name="T75" fmla="*/ 2147483647 h 78"/>
                <a:gd name="T76" fmla="*/ 2147483647 w 102"/>
                <a:gd name="T77" fmla="*/ 2147483647 h 78"/>
                <a:gd name="T78" fmla="*/ 2147483647 w 102"/>
                <a:gd name="T79" fmla="*/ 2147483647 h 78"/>
                <a:gd name="T80" fmla="*/ 2147483647 w 102"/>
                <a:gd name="T81" fmla="*/ 2147483647 h 78"/>
                <a:gd name="T82" fmla="*/ 2147483647 w 102"/>
                <a:gd name="T83" fmla="*/ 2147483647 h 78"/>
                <a:gd name="T84" fmla="*/ 2147483647 w 102"/>
                <a:gd name="T85" fmla="*/ 2147483647 h 78"/>
                <a:gd name="T86" fmla="*/ 2147483647 w 102"/>
                <a:gd name="T87" fmla="*/ 2147483647 h 78"/>
                <a:gd name="T88" fmla="*/ 2147483647 w 102"/>
                <a:gd name="T89" fmla="*/ 2147483647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Freeform 27"/>
            <p:cNvSpPr>
              <a:spLocks/>
            </p:cNvSpPr>
            <p:nvPr/>
          </p:nvSpPr>
          <p:spPr bwMode="auto">
            <a:xfrm>
              <a:off x="7494590" y="2266950"/>
              <a:ext cx="187325" cy="325438"/>
            </a:xfrm>
            <a:custGeom>
              <a:avLst/>
              <a:gdLst>
                <a:gd name="T0" fmla="*/ 0 w 23"/>
                <a:gd name="T1" fmla="*/ 2147483647 h 42"/>
                <a:gd name="T2" fmla="*/ 2147483647 w 23"/>
                <a:gd name="T3" fmla="*/ 2147483647 h 42"/>
                <a:gd name="T4" fmla="*/ 0 w 23"/>
                <a:gd name="T5" fmla="*/ 2147483647 h 42"/>
                <a:gd name="T6" fmla="*/ 2147483647 w 23"/>
                <a:gd name="T7" fmla="*/ 2147483647 h 42"/>
                <a:gd name="T8" fmla="*/ 2147483647 w 23"/>
                <a:gd name="T9" fmla="*/ 2147483647 h 42"/>
                <a:gd name="T10" fmla="*/ 2147483647 w 23"/>
                <a:gd name="T11" fmla="*/ 2147483647 h 42"/>
                <a:gd name="T12" fmla="*/ 2147483647 w 23"/>
                <a:gd name="T13" fmla="*/ 2147483647 h 42"/>
                <a:gd name="T14" fmla="*/ 2147483647 w 23"/>
                <a:gd name="T15" fmla="*/ 2147483647 h 42"/>
                <a:gd name="T16" fmla="*/ 2147483647 w 23"/>
                <a:gd name="T17" fmla="*/ 2147483647 h 42"/>
                <a:gd name="T18" fmla="*/ 2147483647 w 23"/>
                <a:gd name="T19" fmla="*/ 2147483647 h 42"/>
                <a:gd name="T20" fmla="*/ 2147483647 w 23"/>
                <a:gd name="T21" fmla="*/ 2147483647 h 42"/>
                <a:gd name="T22" fmla="*/ 2147483647 w 23"/>
                <a:gd name="T23" fmla="*/ 2147483647 h 42"/>
                <a:gd name="T24" fmla="*/ 2147483647 w 23"/>
                <a:gd name="T25" fmla="*/ 2147483647 h 42"/>
                <a:gd name="T26" fmla="*/ 2147483647 w 23"/>
                <a:gd name="T27" fmla="*/ 2147483647 h 42"/>
                <a:gd name="T28" fmla="*/ 2147483647 w 23"/>
                <a:gd name="T29" fmla="*/ 2147483647 h 42"/>
                <a:gd name="T30" fmla="*/ 2147483647 w 23"/>
                <a:gd name="T31" fmla="*/ 2147483647 h 42"/>
                <a:gd name="T32" fmla="*/ 2147483647 w 23"/>
                <a:gd name="T33" fmla="*/ 2147483647 h 42"/>
                <a:gd name="T34" fmla="*/ 2147483647 w 23"/>
                <a:gd name="T35" fmla="*/ 2147483647 h 42"/>
                <a:gd name="T36" fmla="*/ 2147483647 w 23"/>
                <a:gd name="T37" fmla="*/ 2147483647 h 42"/>
                <a:gd name="T38" fmla="*/ 2147483647 w 23"/>
                <a:gd name="T39" fmla="*/ 2147483647 h 42"/>
                <a:gd name="T40" fmla="*/ 2147483647 w 23"/>
                <a:gd name="T41" fmla="*/ 2147483647 h 42"/>
                <a:gd name="T42" fmla="*/ 2147483647 w 23"/>
                <a:gd name="T43" fmla="*/ 2147483647 h 42"/>
                <a:gd name="T44" fmla="*/ 2147483647 w 23"/>
                <a:gd name="T45" fmla="*/ 2147483647 h 42"/>
                <a:gd name="T46" fmla="*/ 2147483647 w 23"/>
                <a:gd name="T47" fmla="*/ 2147483647 h 42"/>
                <a:gd name="T48" fmla="*/ 2147483647 w 23"/>
                <a:gd name="T49" fmla="*/ 2147483647 h 42"/>
                <a:gd name="T50" fmla="*/ 2147483647 w 23"/>
                <a:gd name="T51" fmla="*/ 2147483647 h 42"/>
                <a:gd name="T52" fmla="*/ 2147483647 w 23"/>
                <a:gd name="T53" fmla="*/ 2147483647 h 42"/>
                <a:gd name="T54" fmla="*/ 2147483647 w 23"/>
                <a:gd name="T55" fmla="*/ 2147483647 h 42"/>
                <a:gd name="T56" fmla="*/ 2147483647 w 23"/>
                <a:gd name="T57" fmla="*/ 2147483647 h 42"/>
                <a:gd name="T58" fmla="*/ 2147483647 w 23"/>
                <a:gd name="T59" fmla="*/ 2147483647 h 42"/>
                <a:gd name="T60" fmla="*/ 2147483647 w 23"/>
                <a:gd name="T61" fmla="*/ 2147483647 h 42"/>
                <a:gd name="T62" fmla="*/ 2147483647 w 23"/>
                <a:gd name="T63" fmla="*/ 2147483647 h 42"/>
                <a:gd name="T64" fmla="*/ 2147483647 w 23"/>
                <a:gd name="T65" fmla="*/ 2147483647 h 42"/>
                <a:gd name="T66" fmla="*/ 2147483647 w 23"/>
                <a:gd name="T67" fmla="*/ 2147483647 h 42"/>
                <a:gd name="T68" fmla="*/ 2147483647 w 23"/>
                <a:gd name="T69" fmla="*/ 2147483647 h 42"/>
                <a:gd name="T70" fmla="*/ 2147483647 w 23"/>
                <a:gd name="T71" fmla="*/ 2147483647 h 42"/>
                <a:gd name="T72" fmla="*/ 2147483647 w 23"/>
                <a:gd name="T73" fmla="*/ 2147483647 h 42"/>
                <a:gd name="T74" fmla="*/ 2147483647 w 23"/>
                <a:gd name="T75" fmla="*/ 2147483647 h 42"/>
                <a:gd name="T76" fmla="*/ 2147483647 w 23"/>
                <a:gd name="T77" fmla="*/ 2147483647 h 42"/>
                <a:gd name="T78" fmla="*/ 2147483647 w 23"/>
                <a:gd name="T79" fmla="*/ 2147483647 h 42"/>
                <a:gd name="T80" fmla="*/ 2147483647 w 23"/>
                <a:gd name="T81" fmla="*/ 0 h 42"/>
                <a:gd name="T82" fmla="*/ 0 w 23"/>
                <a:gd name="T83" fmla="*/ 2147483647 h 42"/>
                <a:gd name="T84" fmla="*/ 0 w 23"/>
                <a:gd name="T85" fmla="*/ 2147483647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Freeform 44"/>
            <p:cNvSpPr>
              <a:spLocks/>
            </p:cNvSpPr>
            <p:nvPr/>
          </p:nvSpPr>
          <p:spPr bwMode="auto">
            <a:xfrm>
              <a:off x="3327402" y="2794002"/>
              <a:ext cx="619125" cy="727075"/>
            </a:xfrm>
            <a:custGeom>
              <a:avLst/>
              <a:gdLst>
                <a:gd name="T0" fmla="*/ 2147483647 w 76"/>
                <a:gd name="T1" fmla="*/ 2147483647 h 94"/>
                <a:gd name="T2" fmla="*/ 2147483647 w 76"/>
                <a:gd name="T3" fmla="*/ 2147483647 h 94"/>
                <a:gd name="T4" fmla="*/ 2147483647 w 76"/>
                <a:gd name="T5" fmla="*/ 2147483647 h 94"/>
                <a:gd name="T6" fmla="*/ 2147483647 w 76"/>
                <a:gd name="T7" fmla="*/ 2147483647 h 94"/>
                <a:gd name="T8" fmla="*/ 2147483647 w 76"/>
                <a:gd name="T9" fmla="*/ 0 h 94"/>
                <a:gd name="T10" fmla="*/ 0 w 76"/>
                <a:gd name="T11" fmla="*/ 2147483647 h 94"/>
                <a:gd name="T12" fmla="*/ 0 w 76"/>
                <a:gd name="T13" fmla="*/ 2147483647 h 94"/>
                <a:gd name="T14" fmla="*/ 2147483647 w 76"/>
                <a:gd name="T15" fmla="*/ 2147483647 h 94"/>
                <a:gd name="T16" fmla="*/ 2147483647 w 76"/>
                <a:gd name="T17" fmla="*/ 2147483647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"/>
                <a:gd name="T28" fmla="*/ 0 h 94"/>
                <a:gd name="T29" fmla="*/ 76 w 7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" h="94">
                  <a:moveTo>
                    <a:pt x="66" y="94"/>
                  </a:moveTo>
                  <a:lnTo>
                    <a:pt x="76" y="27"/>
                  </a:lnTo>
                  <a:lnTo>
                    <a:pt x="51" y="23"/>
                  </a:lnTo>
                  <a:lnTo>
                    <a:pt x="53" y="6"/>
                  </a:lnTo>
                  <a:lnTo>
                    <a:pt x="16" y="0"/>
                  </a:lnTo>
                  <a:lnTo>
                    <a:pt x="0" y="84"/>
                  </a:lnTo>
                  <a:lnTo>
                    <a:pt x="66" y="94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Freeform 45"/>
            <p:cNvSpPr>
              <a:spLocks/>
            </p:cNvSpPr>
            <p:nvPr/>
          </p:nvSpPr>
          <p:spPr bwMode="auto">
            <a:xfrm>
              <a:off x="2636839" y="1709740"/>
              <a:ext cx="730250" cy="511175"/>
            </a:xfrm>
            <a:custGeom>
              <a:avLst/>
              <a:gdLst>
                <a:gd name="T0" fmla="*/ 2147483647 w 90"/>
                <a:gd name="T1" fmla="*/ 2147483647 h 66"/>
                <a:gd name="T2" fmla="*/ 0 w 90"/>
                <a:gd name="T3" fmla="*/ 2147483647 h 66"/>
                <a:gd name="T4" fmla="*/ 2147483647 w 90"/>
                <a:gd name="T5" fmla="*/ 2147483647 h 66"/>
                <a:gd name="T6" fmla="*/ 2147483647 w 90"/>
                <a:gd name="T7" fmla="*/ 2147483647 h 66"/>
                <a:gd name="T8" fmla="*/ 2147483647 w 90"/>
                <a:gd name="T9" fmla="*/ 2147483647 h 66"/>
                <a:gd name="T10" fmla="*/ 2147483647 w 90"/>
                <a:gd name="T11" fmla="*/ 2147483647 h 66"/>
                <a:gd name="T12" fmla="*/ 2147483647 w 90"/>
                <a:gd name="T13" fmla="*/ 2147483647 h 66"/>
                <a:gd name="T14" fmla="*/ 2147483647 w 90"/>
                <a:gd name="T15" fmla="*/ 2147483647 h 66"/>
                <a:gd name="T16" fmla="*/ 2147483647 w 90"/>
                <a:gd name="T17" fmla="*/ 2147483647 h 66"/>
                <a:gd name="T18" fmla="*/ 2147483647 w 90"/>
                <a:gd name="T19" fmla="*/ 2147483647 h 66"/>
                <a:gd name="T20" fmla="*/ 2147483647 w 90"/>
                <a:gd name="T21" fmla="*/ 2147483647 h 66"/>
                <a:gd name="T22" fmla="*/ 2147483647 w 90"/>
                <a:gd name="T23" fmla="*/ 2147483647 h 66"/>
                <a:gd name="T24" fmla="*/ 2147483647 w 90"/>
                <a:gd name="T25" fmla="*/ 2147483647 h 66"/>
                <a:gd name="T26" fmla="*/ 2147483647 w 90"/>
                <a:gd name="T27" fmla="*/ 2147483647 h 66"/>
                <a:gd name="T28" fmla="*/ 2147483647 w 90"/>
                <a:gd name="T29" fmla="*/ 2147483647 h 66"/>
                <a:gd name="T30" fmla="*/ 2147483647 w 90"/>
                <a:gd name="T31" fmla="*/ 2147483647 h 66"/>
                <a:gd name="T32" fmla="*/ 2147483647 w 90"/>
                <a:gd name="T33" fmla="*/ 2147483647 h 66"/>
                <a:gd name="T34" fmla="*/ 2147483647 w 90"/>
                <a:gd name="T35" fmla="*/ 2147483647 h 66"/>
                <a:gd name="T36" fmla="*/ 2147483647 w 90"/>
                <a:gd name="T37" fmla="*/ 2147483647 h 66"/>
                <a:gd name="T38" fmla="*/ 2147483647 w 90"/>
                <a:gd name="T39" fmla="*/ 2147483647 h 66"/>
                <a:gd name="T40" fmla="*/ 2147483647 w 90"/>
                <a:gd name="T41" fmla="*/ 2147483647 h 66"/>
                <a:gd name="T42" fmla="*/ 2147483647 w 90"/>
                <a:gd name="T43" fmla="*/ 2147483647 h 66"/>
                <a:gd name="T44" fmla="*/ 2147483647 w 90"/>
                <a:gd name="T45" fmla="*/ 2147483647 h 66"/>
                <a:gd name="T46" fmla="*/ 2147483647 w 90"/>
                <a:gd name="T47" fmla="*/ 2147483647 h 66"/>
                <a:gd name="T48" fmla="*/ 2147483647 w 90"/>
                <a:gd name="T49" fmla="*/ 2147483647 h 66"/>
                <a:gd name="T50" fmla="*/ 2147483647 w 90"/>
                <a:gd name="T51" fmla="*/ 2147483647 h 66"/>
                <a:gd name="T52" fmla="*/ 2147483647 w 90"/>
                <a:gd name="T53" fmla="*/ 2147483647 h 66"/>
                <a:gd name="T54" fmla="*/ 2147483647 w 90"/>
                <a:gd name="T55" fmla="*/ 2147483647 h 66"/>
                <a:gd name="T56" fmla="*/ 2147483647 w 90"/>
                <a:gd name="T57" fmla="*/ 2147483647 h 66"/>
                <a:gd name="T58" fmla="*/ 2147483647 w 90"/>
                <a:gd name="T59" fmla="*/ 2147483647 h 66"/>
                <a:gd name="T60" fmla="*/ 2147483647 w 90"/>
                <a:gd name="T61" fmla="*/ 2147483647 h 66"/>
                <a:gd name="T62" fmla="*/ 2147483647 w 90"/>
                <a:gd name="T63" fmla="*/ 2147483647 h 66"/>
                <a:gd name="T64" fmla="*/ 2147483647 w 90"/>
                <a:gd name="T65" fmla="*/ 2147483647 h 66"/>
                <a:gd name="T66" fmla="*/ 2147483647 w 90"/>
                <a:gd name="T67" fmla="*/ 2147483647 h 66"/>
                <a:gd name="T68" fmla="*/ 2147483647 w 90"/>
                <a:gd name="T69" fmla="*/ 2147483647 h 66"/>
                <a:gd name="T70" fmla="*/ 2147483647 w 90"/>
                <a:gd name="T71" fmla="*/ 2147483647 h 66"/>
                <a:gd name="T72" fmla="*/ 2147483647 w 90"/>
                <a:gd name="T73" fmla="*/ 0 h 66"/>
                <a:gd name="T74" fmla="*/ 2147483647 w 90"/>
                <a:gd name="T75" fmla="*/ 2147483647 h 66"/>
                <a:gd name="T76" fmla="*/ 2147483647 w 90"/>
                <a:gd name="T77" fmla="*/ 2147483647 h 66"/>
                <a:gd name="T78" fmla="*/ 2147483647 w 90"/>
                <a:gd name="T79" fmla="*/ 2147483647 h 66"/>
                <a:gd name="T80" fmla="*/ 2147483647 w 90"/>
                <a:gd name="T81" fmla="*/ 2147483647 h 66"/>
                <a:gd name="T82" fmla="*/ 2147483647 w 90"/>
                <a:gd name="T83" fmla="*/ 2147483647 h 66"/>
                <a:gd name="T84" fmla="*/ 2147483647 w 90"/>
                <a:gd name="T85" fmla="*/ 2147483647 h 66"/>
                <a:gd name="T86" fmla="*/ 2147483647 w 90"/>
                <a:gd name="T87" fmla="*/ 2147483647 h 66"/>
                <a:gd name="T88" fmla="*/ 2147483647 w 90"/>
                <a:gd name="T89" fmla="*/ 2147483647 h 66"/>
                <a:gd name="T90" fmla="*/ 2147483647 w 90"/>
                <a:gd name="T91" fmla="*/ 2147483647 h 66"/>
                <a:gd name="T92" fmla="*/ 2147483647 w 90"/>
                <a:gd name="T93" fmla="*/ 2147483647 h 66"/>
                <a:gd name="T94" fmla="*/ 2147483647 w 90"/>
                <a:gd name="T95" fmla="*/ 2147483647 h 66"/>
                <a:gd name="T96" fmla="*/ 2147483647 w 90"/>
                <a:gd name="T97" fmla="*/ 2147483647 h 66"/>
                <a:gd name="T98" fmla="*/ 2147483647 w 90"/>
                <a:gd name="T99" fmla="*/ 2147483647 h 66"/>
                <a:gd name="T100" fmla="*/ 2147483647 w 90"/>
                <a:gd name="T101" fmla="*/ 2147483647 h 66"/>
                <a:gd name="T102" fmla="*/ 2147483647 w 90"/>
                <a:gd name="T103" fmla="*/ 2147483647 h 66"/>
                <a:gd name="T104" fmla="*/ 2147483647 w 90"/>
                <a:gd name="T105" fmla="*/ 2147483647 h 66"/>
                <a:gd name="T106" fmla="*/ 2147483647 w 90"/>
                <a:gd name="T107" fmla="*/ 2147483647 h 66"/>
                <a:gd name="T108" fmla="*/ 2147483647 w 90"/>
                <a:gd name="T109" fmla="*/ 2147483647 h 66"/>
                <a:gd name="T110" fmla="*/ 2147483647 w 90"/>
                <a:gd name="T111" fmla="*/ 2147483647 h 66"/>
                <a:gd name="T112" fmla="*/ 2147483647 w 90"/>
                <a:gd name="T113" fmla="*/ 2147483647 h 66"/>
                <a:gd name="T114" fmla="*/ 2147483647 w 90"/>
                <a:gd name="T115" fmla="*/ 2147483647 h 66"/>
                <a:gd name="T116" fmla="*/ 2147483647 w 90"/>
                <a:gd name="T117" fmla="*/ 2147483647 h 66"/>
                <a:gd name="T118" fmla="*/ 2147483647 w 90"/>
                <a:gd name="T119" fmla="*/ 2147483647 h 66"/>
                <a:gd name="T120" fmla="*/ 2147483647 w 90"/>
                <a:gd name="T121" fmla="*/ 2147483647 h 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0"/>
                <a:gd name="T184" fmla="*/ 0 h 66"/>
                <a:gd name="T185" fmla="*/ 90 w 90"/>
                <a:gd name="T186" fmla="*/ 66 h 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0" h="66">
                  <a:moveTo>
                    <a:pt x="3" y="42"/>
                  </a:moveTo>
                  <a:lnTo>
                    <a:pt x="1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8"/>
                  </a:lnTo>
                  <a:lnTo>
                    <a:pt x="3" y="29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11" y="9"/>
                  </a:lnTo>
                  <a:lnTo>
                    <a:pt x="16" y="12"/>
                  </a:lnTo>
                  <a:lnTo>
                    <a:pt x="19" y="13"/>
                  </a:lnTo>
                  <a:lnTo>
                    <a:pt x="21" y="14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8" y="15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7" y="0"/>
                  </a:lnTo>
                  <a:lnTo>
                    <a:pt x="45" y="5"/>
                  </a:lnTo>
                  <a:lnTo>
                    <a:pt x="62" y="9"/>
                  </a:lnTo>
                  <a:lnTo>
                    <a:pt x="90" y="16"/>
                  </a:lnTo>
                  <a:lnTo>
                    <a:pt x="80" y="59"/>
                  </a:lnTo>
                  <a:lnTo>
                    <a:pt x="80" y="60"/>
                  </a:lnTo>
                  <a:lnTo>
                    <a:pt x="80" y="61"/>
                  </a:lnTo>
                  <a:lnTo>
                    <a:pt x="81" y="62"/>
                  </a:lnTo>
                  <a:lnTo>
                    <a:pt x="81" y="63"/>
                  </a:lnTo>
                  <a:lnTo>
                    <a:pt x="80" y="63"/>
                  </a:lnTo>
                  <a:lnTo>
                    <a:pt x="80" y="64"/>
                  </a:lnTo>
                  <a:lnTo>
                    <a:pt x="80" y="65"/>
                  </a:lnTo>
                  <a:lnTo>
                    <a:pt x="80" y="66"/>
                  </a:lnTo>
                  <a:lnTo>
                    <a:pt x="56" y="60"/>
                  </a:lnTo>
                  <a:lnTo>
                    <a:pt x="55" y="61"/>
                  </a:lnTo>
                  <a:lnTo>
                    <a:pt x="53" y="61"/>
                  </a:lnTo>
                  <a:lnTo>
                    <a:pt x="52" y="61"/>
                  </a:lnTo>
                  <a:lnTo>
                    <a:pt x="51" y="61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7" y="61"/>
                  </a:lnTo>
                  <a:lnTo>
                    <a:pt x="45" y="60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7" y="60"/>
                  </a:lnTo>
                  <a:lnTo>
                    <a:pt x="35" y="60"/>
                  </a:lnTo>
                  <a:lnTo>
                    <a:pt x="30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22" y="57"/>
                  </a:lnTo>
                  <a:lnTo>
                    <a:pt x="19" y="58"/>
                  </a:lnTo>
                  <a:lnTo>
                    <a:pt x="15" y="57"/>
                  </a:lnTo>
                  <a:lnTo>
                    <a:pt x="12" y="56"/>
                  </a:lnTo>
                  <a:lnTo>
                    <a:pt x="11" y="54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1" y="47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Freeform 47"/>
            <p:cNvSpPr>
              <a:spLocks/>
            </p:cNvSpPr>
            <p:nvPr/>
          </p:nvSpPr>
          <p:spPr bwMode="auto">
            <a:xfrm>
              <a:off x="3157538" y="1833565"/>
              <a:ext cx="658812" cy="1006475"/>
            </a:xfrm>
            <a:custGeom>
              <a:avLst/>
              <a:gdLst>
                <a:gd name="T0" fmla="*/ 2147483647 w 81"/>
                <a:gd name="T1" fmla="*/ 2147483647 h 130"/>
                <a:gd name="T2" fmla="*/ 2147483647 w 81"/>
                <a:gd name="T3" fmla="*/ 2147483647 h 130"/>
                <a:gd name="T4" fmla="*/ 2147483647 w 81"/>
                <a:gd name="T5" fmla="*/ 2147483647 h 130"/>
                <a:gd name="T6" fmla="*/ 2147483647 w 81"/>
                <a:gd name="T7" fmla="*/ 2147483647 h 130"/>
                <a:gd name="T8" fmla="*/ 2147483647 w 81"/>
                <a:gd name="T9" fmla="*/ 2147483647 h 130"/>
                <a:gd name="T10" fmla="*/ 2147483647 w 81"/>
                <a:gd name="T11" fmla="*/ 2147483647 h 130"/>
                <a:gd name="T12" fmla="*/ 2147483647 w 81"/>
                <a:gd name="T13" fmla="*/ 2147483647 h 130"/>
                <a:gd name="T14" fmla="*/ 2147483647 w 81"/>
                <a:gd name="T15" fmla="*/ 2147483647 h 130"/>
                <a:gd name="T16" fmla="*/ 2147483647 w 81"/>
                <a:gd name="T17" fmla="*/ 2147483647 h 130"/>
                <a:gd name="T18" fmla="*/ 2147483647 w 81"/>
                <a:gd name="T19" fmla="*/ 2147483647 h 130"/>
                <a:gd name="T20" fmla="*/ 2147483647 w 81"/>
                <a:gd name="T21" fmla="*/ 2147483647 h 130"/>
                <a:gd name="T22" fmla="*/ 2147483647 w 81"/>
                <a:gd name="T23" fmla="*/ 2147483647 h 130"/>
                <a:gd name="T24" fmla="*/ 2147483647 w 81"/>
                <a:gd name="T25" fmla="*/ 2147483647 h 130"/>
                <a:gd name="T26" fmla="*/ 2147483647 w 81"/>
                <a:gd name="T27" fmla="*/ 2147483647 h 130"/>
                <a:gd name="T28" fmla="*/ 2147483647 w 81"/>
                <a:gd name="T29" fmla="*/ 0 h 130"/>
                <a:gd name="T30" fmla="*/ 2147483647 w 81"/>
                <a:gd name="T31" fmla="*/ 2147483647 h 130"/>
                <a:gd name="T32" fmla="*/ 2147483647 w 81"/>
                <a:gd name="T33" fmla="*/ 2147483647 h 130"/>
                <a:gd name="T34" fmla="*/ 2147483647 w 81"/>
                <a:gd name="T35" fmla="*/ 2147483647 h 130"/>
                <a:gd name="T36" fmla="*/ 2147483647 w 81"/>
                <a:gd name="T37" fmla="*/ 2147483647 h 130"/>
                <a:gd name="T38" fmla="*/ 2147483647 w 81"/>
                <a:gd name="T39" fmla="*/ 2147483647 h 130"/>
                <a:gd name="T40" fmla="*/ 2147483647 w 81"/>
                <a:gd name="T41" fmla="*/ 2147483647 h 130"/>
                <a:gd name="T42" fmla="*/ 2147483647 w 81"/>
                <a:gd name="T43" fmla="*/ 2147483647 h 130"/>
                <a:gd name="T44" fmla="*/ 2147483647 w 81"/>
                <a:gd name="T45" fmla="*/ 2147483647 h 130"/>
                <a:gd name="T46" fmla="*/ 2147483647 w 81"/>
                <a:gd name="T47" fmla="*/ 2147483647 h 130"/>
                <a:gd name="T48" fmla="*/ 2147483647 w 81"/>
                <a:gd name="T49" fmla="*/ 2147483647 h 130"/>
                <a:gd name="T50" fmla="*/ 2147483647 w 81"/>
                <a:gd name="T51" fmla="*/ 2147483647 h 130"/>
                <a:gd name="T52" fmla="*/ 2147483647 w 81"/>
                <a:gd name="T53" fmla="*/ 2147483647 h 130"/>
                <a:gd name="T54" fmla="*/ 2147483647 w 81"/>
                <a:gd name="T55" fmla="*/ 2147483647 h 130"/>
                <a:gd name="T56" fmla="*/ 2147483647 w 81"/>
                <a:gd name="T57" fmla="*/ 2147483647 h 130"/>
                <a:gd name="T58" fmla="*/ 2147483647 w 81"/>
                <a:gd name="T59" fmla="*/ 2147483647 h 130"/>
                <a:gd name="T60" fmla="*/ 2147483647 w 81"/>
                <a:gd name="T61" fmla="*/ 2147483647 h 130"/>
                <a:gd name="T62" fmla="*/ 2147483647 w 81"/>
                <a:gd name="T63" fmla="*/ 2147483647 h 130"/>
                <a:gd name="T64" fmla="*/ 2147483647 w 81"/>
                <a:gd name="T65" fmla="*/ 2147483647 h 130"/>
                <a:gd name="T66" fmla="*/ 2147483647 w 81"/>
                <a:gd name="T67" fmla="*/ 2147483647 h 130"/>
                <a:gd name="T68" fmla="*/ 2147483647 w 81"/>
                <a:gd name="T69" fmla="*/ 2147483647 h 130"/>
                <a:gd name="T70" fmla="*/ 2147483647 w 81"/>
                <a:gd name="T71" fmla="*/ 2147483647 h 130"/>
                <a:gd name="T72" fmla="*/ 2147483647 w 81"/>
                <a:gd name="T73" fmla="*/ 2147483647 h 130"/>
                <a:gd name="T74" fmla="*/ 2147483647 w 81"/>
                <a:gd name="T75" fmla="*/ 2147483647 h 130"/>
                <a:gd name="T76" fmla="*/ 2147483647 w 81"/>
                <a:gd name="T77" fmla="*/ 2147483647 h 130"/>
                <a:gd name="T78" fmla="*/ 2147483647 w 81"/>
                <a:gd name="T79" fmla="*/ 2147483647 h 130"/>
                <a:gd name="T80" fmla="*/ 2147483647 w 81"/>
                <a:gd name="T81" fmla="*/ 2147483647 h 130"/>
                <a:gd name="T82" fmla="*/ 2147483647 w 81"/>
                <a:gd name="T83" fmla="*/ 2147483647 h 130"/>
                <a:gd name="T84" fmla="*/ 2147483647 w 81"/>
                <a:gd name="T85" fmla="*/ 2147483647 h 130"/>
                <a:gd name="T86" fmla="*/ 2147483647 w 81"/>
                <a:gd name="T87" fmla="*/ 2147483647 h 130"/>
                <a:gd name="T88" fmla="*/ 2147483647 w 81"/>
                <a:gd name="T89" fmla="*/ 2147483647 h 130"/>
                <a:gd name="T90" fmla="*/ 2147483647 w 81"/>
                <a:gd name="T91" fmla="*/ 2147483647 h 130"/>
                <a:gd name="T92" fmla="*/ 2147483647 w 81"/>
                <a:gd name="T93" fmla="*/ 2147483647 h 130"/>
                <a:gd name="T94" fmla="*/ 2147483647 w 81"/>
                <a:gd name="T95" fmla="*/ 2147483647 h 130"/>
                <a:gd name="T96" fmla="*/ 0 w 81"/>
                <a:gd name="T97" fmla="*/ 2147483647 h 1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1"/>
                <a:gd name="T148" fmla="*/ 0 h 130"/>
                <a:gd name="T149" fmla="*/ 81 w 81"/>
                <a:gd name="T150" fmla="*/ 130 h 1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1" h="130">
                  <a:moveTo>
                    <a:pt x="0" y="116"/>
                  </a:moveTo>
                  <a:lnTo>
                    <a:pt x="7" y="86"/>
                  </a:lnTo>
                  <a:lnTo>
                    <a:pt x="8" y="84"/>
                  </a:lnTo>
                  <a:lnTo>
                    <a:pt x="8" y="82"/>
                  </a:lnTo>
                  <a:lnTo>
                    <a:pt x="9" y="82"/>
                  </a:lnTo>
                  <a:lnTo>
                    <a:pt x="9" y="81"/>
                  </a:lnTo>
                  <a:lnTo>
                    <a:pt x="10" y="80"/>
                  </a:lnTo>
                  <a:lnTo>
                    <a:pt x="9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7" y="75"/>
                  </a:lnTo>
                  <a:lnTo>
                    <a:pt x="10" y="70"/>
                  </a:lnTo>
                  <a:lnTo>
                    <a:pt x="12" y="69"/>
                  </a:lnTo>
                  <a:lnTo>
                    <a:pt x="13" y="68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20" y="57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6" y="45"/>
                  </a:lnTo>
                  <a:lnTo>
                    <a:pt x="16" y="43"/>
                  </a:lnTo>
                  <a:lnTo>
                    <a:pt x="26" y="0"/>
                  </a:lnTo>
                  <a:lnTo>
                    <a:pt x="37" y="3"/>
                  </a:lnTo>
                  <a:lnTo>
                    <a:pt x="34" y="19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5" y="29"/>
                  </a:lnTo>
                  <a:lnTo>
                    <a:pt x="36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5" y="57"/>
                  </a:lnTo>
                  <a:lnTo>
                    <a:pt x="43" y="59"/>
                  </a:lnTo>
                  <a:lnTo>
                    <a:pt x="43" y="60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5" y="65"/>
                  </a:lnTo>
                  <a:lnTo>
                    <a:pt x="46" y="65"/>
                  </a:lnTo>
                  <a:lnTo>
                    <a:pt x="49" y="62"/>
                  </a:lnTo>
                  <a:lnTo>
                    <a:pt x="50" y="61"/>
                  </a:lnTo>
                  <a:lnTo>
                    <a:pt x="50" y="62"/>
                  </a:lnTo>
                  <a:lnTo>
                    <a:pt x="51" y="63"/>
                  </a:lnTo>
                  <a:lnTo>
                    <a:pt x="52" y="64"/>
                  </a:lnTo>
                  <a:lnTo>
                    <a:pt x="52" y="66"/>
                  </a:lnTo>
                  <a:lnTo>
                    <a:pt x="52" y="69"/>
                  </a:lnTo>
                  <a:lnTo>
                    <a:pt x="52" y="72"/>
                  </a:lnTo>
                  <a:lnTo>
                    <a:pt x="54" y="74"/>
                  </a:lnTo>
                  <a:lnTo>
                    <a:pt x="54" y="75"/>
                  </a:lnTo>
                  <a:lnTo>
                    <a:pt x="53" y="76"/>
                  </a:lnTo>
                  <a:lnTo>
                    <a:pt x="54" y="78"/>
                  </a:lnTo>
                  <a:lnTo>
                    <a:pt x="56" y="78"/>
                  </a:lnTo>
                  <a:lnTo>
                    <a:pt x="57" y="80"/>
                  </a:lnTo>
                  <a:lnTo>
                    <a:pt x="57" y="81"/>
                  </a:lnTo>
                  <a:lnTo>
                    <a:pt x="57" y="83"/>
                  </a:lnTo>
                  <a:lnTo>
                    <a:pt x="57" y="84"/>
                  </a:lnTo>
                  <a:lnTo>
                    <a:pt x="58" y="86"/>
                  </a:lnTo>
                  <a:lnTo>
                    <a:pt x="59" y="87"/>
                  </a:lnTo>
                  <a:lnTo>
                    <a:pt x="60" y="85"/>
                  </a:lnTo>
                  <a:lnTo>
                    <a:pt x="61" y="84"/>
                  </a:lnTo>
                  <a:lnTo>
                    <a:pt x="63" y="85"/>
                  </a:lnTo>
                  <a:lnTo>
                    <a:pt x="65" y="86"/>
                  </a:lnTo>
                  <a:lnTo>
                    <a:pt x="66" y="85"/>
                  </a:lnTo>
                  <a:lnTo>
                    <a:pt x="67" y="84"/>
                  </a:lnTo>
                  <a:lnTo>
                    <a:pt x="67" y="85"/>
                  </a:lnTo>
                  <a:lnTo>
                    <a:pt x="71" y="85"/>
                  </a:lnTo>
                  <a:lnTo>
                    <a:pt x="72" y="86"/>
                  </a:lnTo>
                  <a:lnTo>
                    <a:pt x="73" y="86"/>
                  </a:lnTo>
                  <a:lnTo>
                    <a:pt x="76" y="86"/>
                  </a:lnTo>
                  <a:lnTo>
                    <a:pt x="76" y="84"/>
                  </a:lnTo>
                  <a:lnTo>
                    <a:pt x="77" y="83"/>
                  </a:lnTo>
                  <a:lnTo>
                    <a:pt x="79" y="85"/>
                  </a:lnTo>
                  <a:lnTo>
                    <a:pt x="79" y="87"/>
                  </a:lnTo>
                  <a:lnTo>
                    <a:pt x="81" y="88"/>
                  </a:lnTo>
                  <a:lnTo>
                    <a:pt x="75" y="130"/>
                  </a:lnTo>
                  <a:lnTo>
                    <a:pt x="74" y="130"/>
                  </a:lnTo>
                  <a:lnTo>
                    <a:pt x="37" y="124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Freeform 48"/>
            <p:cNvSpPr>
              <a:spLocks/>
            </p:cNvSpPr>
            <p:nvPr/>
          </p:nvSpPr>
          <p:spPr bwMode="auto">
            <a:xfrm>
              <a:off x="3433764" y="1857375"/>
              <a:ext cx="1122362" cy="673100"/>
            </a:xfrm>
            <a:custGeom>
              <a:avLst/>
              <a:gdLst>
                <a:gd name="T0" fmla="*/ 2147483647 w 138"/>
                <a:gd name="T1" fmla="*/ 2147483647 h 87"/>
                <a:gd name="T2" fmla="*/ 2147483647 w 138"/>
                <a:gd name="T3" fmla="*/ 2147483647 h 87"/>
                <a:gd name="T4" fmla="*/ 2147483647 w 138"/>
                <a:gd name="T5" fmla="*/ 2147483647 h 87"/>
                <a:gd name="T6" fmla="*/ 2147483647 w 138"/>
                <a:gd name="T7" fmla="*/ 2147483647 h 87"/>
                <a:gd name="T8" fmla="*/ 2147483647 w 138"/>
                <a:gd name="T9" fmla="*/ 2147483647 h 87"/>
                <a:gd name="T10" fmla="*/ 2147483647 w 138"/>
                <a:gd name="T11" fmla="*/ 2147483647 h 87"/>
                <a:gd name="T12" fmla="*/ 2147483647 w 138"/>
                <a:gd name="T13" fmla="*/ 2147483647 h 87"/>
                <a:gd name="T14" fmla="*/ 2147483647 w 138"/>
                <a:gd name="T15" fmla="*/ 2147483647 h 87"/>
                <a:gd name="T16" fmla="*/ 2147483647 w 138"/>
                <a:gd name="T17" fmla="*/ 2147483647 h 87"/>
                <a:gd name="T18" fmla="*/ 2147483647 w 138"/>
                <a:gd name="T19" fmla="*/ 2147483647 h 87"/>
                <a:gd name="T20" fmla="*/ 2147483647 w 138"/>
                <a:gd name="T21" fmla="*/ 2147483647 h 87"/>
                <a:gd name="T22" fmla="*/ 2147483647 w 138"/>
                <a:gd name="T23" fmla="*/ 2147483647 h 87"/>
                <a:gd name="T24" fmla="*/ 2147483647 w 138"/>
                <a:gd name="T25" fmla="*/ 2147483647 h 87"/>
                <a:gd name="T26" fmla="*/ 2147483647 w 138"/>
                <a:gd name="T27" fmla="*/ 2147483647 h 87"/>
                <a:gd name="T28" fmla="*/ 2147483647 w 138"/>
                <a:gd name="T29" fmla="*/ 2147483647 h 87"/>
                <a:gd name="T30" fmla="*/ 2147483647 w 138"/>
                <a:gd name="T31" fmla="*/ 2147483647 h 87"/>
                <a:gd name="T32" fmla="*/ 2147483647 w 138"/>
                <a:gd name="T33" fmla="*/ 2147483647 h 87"/>
                <a:gd name="T34" fmla="*/ 2147483647 w 138"/>
                <a:gd name="T35" fmla="*/ 2147483647 h 87"/>
                <a:gd name="T36" fmla="*/ 2147483647 w 138"/>
                <a:gd name="T37" fmla="*/ 2147483647 h 87"/>
                <a:gd name="T38" fmla="*/ 2147483647 w 138"/>
                <a:gd name="T39" fmla="*/ 2147483647 h 87"/>
                <a:gd name="T40" fmla="*/ 2147483647 w 138"/>
                <a:gd name="T41" fmla="*/ 2147483647 h 87"/>
                <a:gd name="T42" fmla="*/ 2147483647 w 138"/>
                <a:gd name="T43" fmla="*/ 2147483647 h 87"/>
                <a:gd name="T44" fmla="*/ 2147483647 w 138"/>
                <a:gd name="T45" fmla="*/ 2147483647 h 87"/>
                <a:gd name="T46" fmla="*/ 2147483647 w 138"/>
                <a:gd name="T47" fmla="*/ 2147483647 h 87"/>
                <a:gd name="T48" fmla="*/ 2147483647 w 138"/>
                <a:gd name="T49" fmla="*/ 2147483647 h 87"/>
                <a:gd name="T50" fmla="*/ 2147483647 w 138"/>
                <a:gd name="T51" fmla="*/ 2147483647 h 87"/>
                <a:gd name="T52" fmla="*/ 2147483647 w 138"/>
                <a:gd name="T53" fmla="*/ 2147483647 h 87"/>
                <a:gd name="T54" fmla="*/ 2147483647 w 138"/>
                <a:gd name="T55" fmla="*/ 2147483647 h 87"/>
                <a:gd name="T56" fmla="*/ 2147483647 w 138"/>
                <a:gd name="T57" fmla="*/ 2147483647 h 87"/>
                <a:gd name="T58" fmla="*/ 2147483647 w 138"/>
                <a:gd name="T59" fmla="*/ 2147483647 h 87"/>
                <a:gd name="T60" fmla="*/ 2147483647 w 138"/>
                <a:gd name="T61" fmla="*/ 2147483647 h 87"/>
                <a:gd name="T62" fmla="*/ 2147483647 w 138"/>
                <a:gd name="T63" fmla="*/ 2147483647 h 87"/>
                <a:gd name="T64" fmla="*/ 2147483647 w 138"/>
                <a:gd name="T65" fmla="*/ 0 h 87"/>
                <a:gd name="T66" fmla="*/ 2147483647 w 138"/>
                <a:gd name="T67" fmla="*/ 2147483647 h 87"/>
                <a:gd name="T68" fmla="*/ 2147483647 w 138"/>
                <a:gd name="T69" fmla="*/ 2147483647 h 87"/>
                <a:gd name="T70" fmla="*/ 2147483647 w 138"/>
                <a:gd name="T71" fmla="*/ 2147483647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8"/>
                <a:gd name="T109" fmla="*/ 0 h 87"/>
                <a:gd name="T110" fmla="*/ 138 w 138"/>
                <a:gd name="T111" fmla="*/ 87 h 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8" h="87">
                  <a:moveTo>
                    <a:pt x="132" y="87"/>
                  </a:moveTo>
                  <a:lnTo>
                    <a:pt x="48" y="77"/>
                  </a:lnTo>
                  <a:lnTo>
                    <a:pt x="47" y="85"/>
                  </a:lnTo>
                  <a:lnTo>
                    <a:pt x="45" y="84"/>
                  </a:lnTo>
                  <a:lnTo>
                    <a:pt x="45" y="82"/>
                  </a:lnTo>
                  <a:lnTo>
                    <a:pt x="43" y="80"/>
                  </a:lnTo>
                  <a:lnTo>
                    <a:pt x="42" y="81"/>
                  </a:lnTo>
                  <a:lnTo>
                    <a:pt x="42" y="83"/>
                  </a:lnTo>
                  <a:lnTo>
                    <a:pt x="39" y="83"/>
                  </a:lnTo>
                  <a:lnTo>
                    <a:pt x="38" y="83"/>
                  </a:lnTo>
                  <a:lnTo>
                    <a:pt x="37" y="82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2" y="82"/>
                  </a:lnTo>
                  <a:lnTo>
                    <a:pt x="31" y="83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5" y="84"/>
                  </a:lnTo>
                  <a:lnTo>
                    <a:pt x="24" y="83"/>
                  </a:lnTo>
                  <a:lnTo>
                    <a:pt x="23" y="81"/>
                  </a:lnTo>
                  <a:lnTo>
                    <a:pt x="23" y="80"/>
                  </a:lnTo>
                  <a:lnTo>
                    <a:pt x="23" y="78"/>
                  </a:lnTo>
                  <a:lnTo>
                    <a:pt x="23" y="77"/>
                  </a:lnTo>
                  <a:lnTo>
                    <a:pt x="22" y="75"/>
                  </a:lnTo>
                  <a:lnTo>
                    <a:pt x="20" y="75"/>
                  </a:lnTo>
                  <a:lnTo>
                    <a:pt x="19" y="73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5" y="59"/>
                  </a:lnTo>
                  <a:lnTo>
                    <a:pt x="12" y="62"/>
                  </a:lnTo>
                  <a:lnTo>
                    <a:pt x="11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9" y="56"/>
                  </a:lnTo>
                  <a:lnTo>
                    <a:pt x="11" y="54"/>
                  </a:lnTo>
                  <a:lnTo>
                    <a:pt x="11" y="53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0"/>
                  </a:lnTo>
                  <a:lnTo>
                    <a:pt x="9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3" y="0"/>
                  </a:lnTo>
                  <a:lnTo>
                    <a:pt x="15" y="2"/>
                  </a:lnTo>
                  <a:lnTo>
                    <a:pt x="49" y="8"/>
                  </a:lnTo>
                  <a:lnTo>
                    <a:pt x="84" y="13"/>
                  </a:lnTo>
                  <a:lnTo>
                    <a:pt x="138" y="19"/>
                  </a:lnTo>
                  <a:lnTo>
                    <a:pt x="133" y="70"/>
                  </a:lnTo>
                  <a:lnTo>
                    <a:pt x="132" y="87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Freeform 49"/>
            <p:cNvSpPr>
              <a:spLocks/>
            </p:cNvSpPr>
            <p:nvPr/>
          </p:nvSpPr>
          <p:spPr bwMode="auto">
            <a:xfrm>
              <a:off x="2759076" y="2662240"/>
              <a:ext cx="698500" cy="1030287"/>
            </a:xfrm>
            <a:custGeom>
              <a:avLst/>
              <a:gdLst>
                <a:gd name="T0" fmla="*/ 2147483647 w 86"/>
                <a:gd name="T1" fmla="*/ 0 h 133"/>
                <a:gd name="T2" fmla="*/ 0 w 86"/>
                <a:gd name="T3" fmla="*/ 2147483647 h 133"/>
                <a:gd name="T4" fmla="*/ 2147483647 w 86"/>
                <a:gd name="T5" fmla="*/ 2147483647 h 133"/>
                <a:gd name="T6" fmla="*/ 2147483647 w 86"/>
                <a:gd name="T7" fmla="*/ 2147483647 h 133"/>
                <a:gd name="T8" fmla="*/ 2147483647 w 86"/>
                <a:gd name="T9" fmla="*/ 2147483647 h 133"/>
                <a:gd name="T10" fmla="*/ 2147483647 w 86"/>
                <a:gd name="T11" fmla="*/ 2147483647 h 133"/>
                <a:gd name="T12" fmla="*/ 2147483647 w 86"/>
                <a:gd name="T13" fmla="*/ 2147483647 h 133"/>
                <a:gd name="T14" fmla="*/ 2147483647 w 86"/>
                <a:gd name="T15" fmla="*/ 2147483647 h 133"/>
                <a:gd name="T16" fmla="*/ 2147483647 w 86"/>
                <a:gd name="T17" fmla="*/ 2147483647 h 133"/>
                <a:gd name="T18" fmla="*/ 2147483647 w 86"/>
                <a:gd name="T19" fmla="*/ 2147483647 h 133"/>
                <a:gd name="T20" fmla="*/ 2147483647 w 86"/>
                <a:gd name="T21" fmla="*/ 2147483647 h 133"/>
                <a:gd name="T22" fmla="*/ 2147483647 w 86"/>
                <a:gd name="T23" fmla="*/ 2147483647 h 133"/>
                <a:gd name="T24" fmla="*/ 2147483647 w 86"/>
                <a:gd name="T25" fmla="*/ 2147483647 h 133"/>
                <a:gd name="T26" fmla="*/ 2147483647 w 86"/>
                <a:gd name="T27" fmla="*/ 2147483647 h 133"/>
                <a:gd name="T28" fmla="*/ 2147483647 w 86"/>
                <a:gd name="T29" fmla="*/ 2147483647 h 133"/>
                <a:gd name="T30" fmla="*/ 2147483647 w 86"/>
                <a:gd name="T31" fmla="*/ 2147483647 h 133"/>
                <a:gd name="T32" fmla="*/ 2147483647 w 86"/>
                <a:gd name="T33" fmla="*/ 2147483647 h 133"/>
                <a:gd name="T34" fmla="*/ 2147483647 w 86"/>
                <a:gd name="T35" fmla="*/ 2147483647 h 133"/>
                <a:gd name="T36" fmla="*/ 2147483647 w 86"/>
                <a:gd name="T37" fmla="*/ 2147483647 h 133"/>
                <a:gd name="T38" fmla="*/ 2147483647 w 86"/>
                <a:gd name="T39" fmla="*/ 2147483647 h 133"/>
                <a:gd name="T40" fmla="*/ 2147483647 w 86"/>
                <a:gd name="T41" fmla="*/ 0 h 133"/>
                <a:gd name="T42" fmla="*/ 2147483647 w 86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133"/>
                <a:gd name="T68" fmla="*/ 86 w 86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133">
                  <a:moveTo>
                    <a:pt x="13" y="0"/>
                  </a:moveTo>
                  <a:lnTo>
                    <a:pt x="0" y="51"/>
                  </a:lnTo>
                  <a:lnTo>
                    <a:pt x="56" y="133"/>
                  </a:lnTo>
                  <a:lnTo>
                    <a:pt x="56" y="132"/>
                  </a:lnTo>
                  <a:lnTo>
                    <a:pt x="56" y="131"/>
                  </a:lnTo>
                  <a:lnTo>
                    <a:pt x="57" y="127"/>
                  </a:lnTo>
                  <a:lnTo>
                    <a:pt x="57" y="126"/>
                  </a:lnTo>
                  <a:lnTo>
                    <a:pt x="57" y="118"/>
                  </a:lnTo>
                  <a:lnTo>
                    <a:pt x="57" y="115"/>
                  </a:lnTo>
                  <a:lnTo>
                    <a:pt x="57" y="114"/>
                  </a:lnTo>
                  <a:lnTo>
                    <a:pt x="60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3" y="116"/>
                  </a:lnTo>
                  <a:lnTo>
                    <a:pt x="64" y="117"/>
                  </a:lnTo>
                  <a:lnTo>
                    <a:pt x="66" y="117"/>
                  </a:lnTo>
                  <a:lnTo>
                    <a:pt x="68" y="110"/>
                  </a:lnTo>
                  <a:lnTo>
                    <a:pt x="70" y="101"/>
                  </a:lnTo>
                  <a:lnTo>
                    <a:pt x="86" y="17"/>
                  </a:lnTo>
                  <a:lnTo>
                    <a:pt x="49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Freeform 50"/>
            <p:cNvSpPr>
              <a:spLocks/>
            </p:cNvSpPr>
            <p:nvPr/>
          </p:nvSpPr>
          <p:spPr bwMode="auto">
            <a:xfrm>
              <a:off x="3124201" y="3444875"/>
              <a:ext cx="741363" cy="820738"/>
            </a:xfrm>
            <a:custGeom>
              <a:avLst/>
              <a:gdLst>
                <a:gd name="T0" fmla="*/ 2147483647 w 91"/>
                <a:gd name="T1" fmla="*/ 2147483647 h 106"/>
                <a:gd name="T2" fmla="*/ 2147483647 w 91"/>
                <a:gd name="T3" fmla="*/ 2147483647 h 106"/>
                <a:gd name="T4" fmla="*/ 2147483647 w 91"/>
                <a:gd name="T5" fmla="*/ 0 h 106"/>
                <a:gd name="T6" fmla="*/ 2147483647 w 91"/>
                <a:gd name="T7" fmla="*/ 0 h 106"/>
                <a:gd name="T8" fmla="*/ 2147483647 w 91"/>
                <a:gd name="T9" fmla="*/ 2147483647 h 106"/>
                <a:gd name="T10" fmla="*/ 2147483647 w 91"/>
                <a:gd name="T11" fmla="*/ 2147483647 h 106"/>
                <a:gd name="T12" fmla="*/ 2147483647 w 91"/>
                <a:gd name="T13" fmla="*/ 2147483647 h 106"/>
                <a:gd name="T14" fmla="*/ 2147483647 w 91"/>
                <a:gd name="T15" fmla="*/ 2147483647 h 106"/>
                <a:gd name="T16" fmla="*/ 2147483647 w 91"/>
                <a:gd name="T17" fmla="*/ 2147483647 h 106"/>
                <a:gd name="T18" fmla="*/ 2147483647 w 91"/>
                <a:gd name="T19" fmla="*/ 2147483647 h 106"/>
                <a:gd name="T20" fmla="*/ 2147483647 w 91"/>
                <a:gd name="T21" fmla="*/ 2147483647 h 106"/>
                <a:gd name="T22" fmla="*/ 2147483647 w 91"/>
                <a:gd name="T23" fmla="*/ 2147483647 h 106"/>
                <a:gd name="T24" fmla="*/ 2147483647 w 91"/>
                <a:gd name="T25" fmla="*/ 2147483647 h 106"/>
                <a:gd name="T26" fmla="*/ 2147483647 w 91"/>
                <a:gd name="T27" fmla="*/ 2147483647 h 106"/>
                <a:gd name="T28" fmla="*/ 2147483647 w 91"/>
                <a:gd name="T29" fmla="*/ 2147483647 h 106"/>
                <a:gd name="T30" fmla="*/ 2147483647 w 91"/>
                <a:gd name="T31" fmla="*/ 2147483647 h 106"/>
                <a:gd name="T32" fmla="*/ 2147483647 w 91"/>
                <a:gd name="T33" fmla="*/ 2147483647 h 106"/>
                <a:gd name="T34" fmla="*/ 2147483647 w 91"/>
                <a:gd name="T35" fmla="*/ 2147483647 h 106"/>
                <a:gd name="T36" fmla="*/ 2147483647 w 91"/>
                <a:gd name="T37" fmla="*/ 2147483647 h 106"/>
                <a:gd name="T38" fmla="*/ 2147483647 w 91"/>
                <a:gd name="T39" fmla="*/ 2147483647 h 106"/>
                <a:gd name="T40" fmla="*/ 2147483647 w 91"/>
                <a:gd name="T41" fmla="*/ 2147483647 h 106"/>
                <a:gd name="T42" fmla="*/ 2147483647 w 91"/>
                <a:gd name="T43" fmla="*/ 2147483647 h 106"/>
                <a:gd name="T44" fmla="*/ 2147483647 w 91"/>
                <a:gd name="T45" fmla="*/ 2147483647 h 106"/>
                <a:gd name="T46" fmla="*/ 2147483647 w 91"/>
                <a:gd name="T47" fmla="*/ 2147483647 h 106"/>
                <a:gd name="T48" fmla="*/ 2147483647 w 91"/>
                <a:gd name="T49" fmla="*/ 2147483647 h 106"/>
                <a:gd name="T50" fmla="*/ 2147483647 w 91"/>
                <a:gd name="T51" fmla="*/ 2147483647 h 106"/>
                <a:gd name="T52" fmla="*/ 2147483647 w 91"/>
                <a:gd name="T53" fmla="*/ 2147483647 h 106"/>
                <a:gd name="T54" fmla="*/ 2147483647 w 91"/>
                <a:gd name="T55" fmla="*/ 2147483647 h 106"/>
                <a:gd name="T56" fmla="*/ 2147483647 w 91"/>
                <a:gd name="T57" fmla="*/ 2147483647 h 106"/>
                <a:gd name="T58" fmla="*/ 2147483647 w 91"/>
                <a:gd name="T59" fmla="*/ 2147483647 h 106"/>
                <a:gd name="T60" fmla="*/ 2147483647 w 91"/>
                <a:gd name="T61" fmla="*/ 2147483647 h 106"/>
                <a:gd name="T62" fmla="*/ 2147483647 w 91"/>
                <a:gd name="T63" fmla="*/ 2147483647 h 106"/>
                <a:gd name="T64" fmla="*/ 2147483647 w 91"/>
                <a:gd name="T65" fmla="*/ 2147483647 h 106"/>
                <a:gd name="T66" fmla="*/ 2147483647 w 91"/>
                <a:gd name="T67" fmla="*/ 2147483647 h 106"/>
                <a:gd name="T68" fmla="*/ 2147483647 w 91"/>
                <a:gd name="T69" fmla="*/ 2147483647 h 106"/>
                <a:gd name="T70" fmla="*/ 2147483647 w 91"/>
                <a:gd name="T71" fmla="*/ 2147483647 h 106"/>
                <a:gd name="T72" fmla="*/ 2147483647 w 91"/>
                <a:gd name="T73" fmla="*/ 2147483647 h 106"/>
                <a:gd name="T74" fmla="*/ 2147483647 w 91"/>
                <a:gd name="T75" fmla="*/ 2147483647 h 106"/>
                <a:gd name="T76" fmla="*/ 2147483647 w 91"/>
                <a:gd name="T77" fmla="*/ 2147483647 h 106"/>
                <a:gd name="T78" fmla="*/ 2147483647 w 91"/>
                <a:gd name="T79" fmla="*/ 2147483647 h 106"/>
                <a:gd name="T80" fmla="*/ 2147483647 w 91"/>
                <a:gd name="T81" fmla="*/ 2147483647 h 106"/>
                <a:gd name="T82" fmla="*/ 2147483647 w 91"/>
                <a:gd name="T83" fmla="*/ 2147483647 h 106"/>
                <a:gd name="T84" fmla="*/ 2147483647 w 91"/>
                <a:gd name="T85" fmla="*/ 2147483647 h 106"/>
                <a:gd name="T86" fmla="*/ 2147483647 w 91"/>
                <a:gd name="T87" fmla="*/ 2147483647 h 106"/>
                <a:gd name="T88" fmla="*/ 2147483647 w 91"/>
                <a:gd name="T89" fmla="*/ 2147483647 h 106"/>
                <a:gd name="T90" fmla="*/ 2147483647 w 91"/>
                <a:gd name="T91" fmla="*/ 2147483647 h 106"/>
                <a:gd name="T92" fmla="*/ 2147483647 w 91"/>
                <a:gd name="T93" fmla="*/ 2147483647 h 106"/>
                <a:gd name="T94" fmla="*/ 2147483647 w 91"/>
                <a:gd name="T95" fmla="*/ 2147483647 h 106"/>
                <a:gd name="T96" fmla="*/ 2147483647 w 91"/>
                <a:gd name="T97" fmla="*/ 2147483647 h 106"/>
                <a:gd name="T98" fmla="*/ 0 w 91"/>
                <a:gd name="T99" fmla="*/ 2147483647 h 106"/>
                <a:gd name="T100" fmla="*/ 2147483647 w 91"/>
                <a:gd name="T101" fmla="*/ 2147483647 h 106"/>
                <a:gd name="T102" fmla="*/ 2147483647 w 91"/>
                <a:gd name="T103" fmla="*/ 2147483647 h 106"/>
                <a:gd name="T104" fmla="*/ 2147483647 w 91"/>
                <a:gd name="T105" fmla="*/ 2147483647 h 106"/>
                <a:gd name="T106" fmla="*/ 2147483647 w 91"/>
                <a:gd name="T107" fmla="*/ 2147483647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1"/>
                <a:gd name="T163" fmla="*/ 0 h 106"/>
                <a:gd name="T164" fmla="*/ 91 w 91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1" h="106">
                  <a:moveTo>
                    <a:pt x="78" y="106"/>
                  </a:moveTo>
                  <a:lnTo>
                    <a:pt x="91" y="10"/>
                  </a:lnTo>
                  <a:lnTo>
                    <a:pt x="25" y="0"/>
                  </a:lnTo>
                  <a:lnTo>
                    <a:pt x="23" y="9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2" y="47"/>
                  </a:lnTo>
                  <a:lnTo>
                    <a:pt x="10" y="48"/>
                  </a:lnTo>
                  <a:lnTo>
                    <a:pt x="9" y="50"/>
                  </a:lnTo>
                  <a:lnTo>
                    <a:pt x="7" y="55"/>
                  </a:lnTo>
                  <a:lnTo>
                    <a:pt x="5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60"/>
                  </a:lnTo>
                  <a:lnTo>
                    <a:pt x="3" y="61"/>
                  </a:lnTo>
                  <a:lnTo>
                    <a:pt x="3" y="63"/>
                  </a:lnTo>
                  <a:lnTo>
                    <a:pt x="3" y="64"/>
                  </a:lnTo>
                  <a:lnTo>
                    <a:pt x="5" y="66"/>
                  </a:lnTo>
                  <a:lnTo>
                    <a:pt x="6" y="67"/>
                  </a:lnTo>
                  <a:lnTo>
                    <a:pt x="5" y="67"/>
                  </a:lnTo>
                  <a:lnTo>
                    <a:pt x="5" y="69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1" y="69"/>
                  </a:lnTo>
                  <a:lnTo>
                    <a:pt x="0" y="73"/>
                  </a:lnTo>
                  <a:lnTo>
                    <a:pt x="49" y="102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Freeform 51"/>
            <p:cNvSpPr>
              <a:spLocks/>
            </p:cNvSpPr>
            <p:nvPr/>
          </p:nvSpPr>
          <p:spPr bwMode="auto">
            <a:xfrm>
              <a:off x="5183189" y="1981202"/>
              <a:ext cx="723900" cy="773113"/>
            </a:xfrm>
            <a:custGeom>
              <a:avLst/>
              <a:gdLst>
                <a:gd name="T0" fmla="*/ 2147483647 w 89"/>
                <a:gd name="T1" fmla="*/ 2147483647 h 100"/>
                <a:gd name="T2" fmla="*/ 2147483647 w 89"/>
                <a:gd name="T3" fmla="*/ 2147483647 h 100"/>
                <a:gd name="T4" fmla="*/ 2147483647 w 89"/>
                <a:gd name="T5" fmla="*/ 2147483647 h 100"/>
                <a:gd name="T6" fmla="*/ 2147483647 w 89"/>
                <a:gd name="T7" fmla="*/ 2147483647 h 100"/>
                <a:gd name="T8" fmla="*/ 2147483647 w 89"/>
                <a:gd name="T9" fmla="*/ 2147483647 h 100"/>
                <a:gd name="T10" fmla="*/ 2147483647 w 89"/>
                <a:gd name="T11" fmla="*/ 2147483647 h 100"/>
                <a:gd name="T12" fmla="*/ 2147483647 w 89"/>
                <a:gd name="T13" fmla="*/ 2147483647 h 100"/>
                <a:gd name="T14" fmla="*/ 2147483647 w 89"/>
                <a:gd name="T15" fmla="*/ 2147483647 h 100"/>
                <a:gd name="T16" fmla="*/ 0 w 89"/>
                <a:gd name="T17" fmla="*/ 2147483647 h 100"/>
                <a:gd name="T18" fmla="*/ 2147483647 w 89"/>
                <a:gd name="T19" fmla="*/ 2147483647 h 100"/>
                <a:gd name="T20" fmla="*/ 0 w 89"/>
                <a:gd name="T21" fmla="*/ 2147483647 h 100"/>
                <a:gd name="T22" fmla="*/ 2147483647 w 89"/>
                <a:gd name="T23" fmla="*/ 2147483647 h 100"/>
                <a:gd name="T24" fmla="*/ 2147483647 w 89"/>
                <a:gd name="T25" fmla="*/ 2147483647 h 100"/>
                <a:gd name="T26" fmla="*/ 2147483647 w 89"/>
                <a:gd name="T27" fmla="*/ 2147483647 h 100"/>
                <a:gd name="T28" fmla="*/ 2147483647 w 89"/>
                <a:gd name="T29" fmla="*/ 2147483647 h 100"/>
                <a:gd name="T30" fmla="*/ 2147483647 w 89"/>
                <a:gd name="T31" fmla="*/ 2147483647 h 100"/>
                <a:gd name="T32" fmla="*/ 2147483647 w 89"/>
                <a:gd name="T33" fmla="*/ 2147483647 h 100"/>
                <a:gd name="T34" fmla="*/ 2147483647 w 89"/>
                <a:gd name="T35" fmla="*/ 2147483647 h 100"/>
                <a:gd name="T36" fmla="*/ 2147483647 w 89"/>
                <a:gd name="T37" fmla="*/ 2147483647 h 100"/>
                <a:gd name="T38" fmla="*/ 2147483647 w 89"/>
                <a:gd name="T39" fmla="*/ 2147483647 h 100"/>
                <a:gd name="T40" fmla="*/ 2147483647 w 89"/>
                <a:gd name="T41" fmla="*/ 2147483647 h 100"/>
                <a:gd name="T42" fmla="*/ 2147483647 w 89"/>
                <a:gd name="T43" fmla="*/ 2147483647 h 100"/>
                <a:gd name="T44" fmla="*/ 2147483647 w 89"/>
                <a:gd name="T45" fmla="*/ 2147483647 h 100"/>
                <a:gd name="T46" fmla="*/ 2147483647 w 89"/>
                <a:gd name="T47" fmla="*/ 2147483647 h 100"/>
                <a:gd name="T48" fmla="*/ 2147483647 w 89"/>
                <a:gd name="T49" fmla="*/ 2147483647 h 100"/>
                <a:gd name="T50" fmla="*/ 2147483647 w 89"/>
                <a:gd name="T51" fmla="*/ 2147483647 h 100"/>
                <a:gd name="T52" fmla="*/ 2147483647 w 89"/>
                <a:gd name="T53" fmla="*/ 2147483647 h 100"/>
                <a:gd name="T54" fmla="*/ 2147483647 w 89"/>
                <a:gd name="T55" fmla="*/ 2147483647 h 100"/>
                <a:gd name="T56" fmla="*/ 2147483647 w 89"/>
                <a:gd name="T57" fmla="*/ 2147483647 h 100"/>
                <a:gd name="T58" fmla="*/ 2147483647 w 89"/>
                <a:gd name="T59" fmla="*/ 2147483647 h 100"/>
                <a:gd name="T60" fmla="*/ 2147483647 w 89"/>
                <a:gd name="T61" fmla="*/ 2147483647 h 100"/>
                <a:gd name="T62" fmla="*/ 2147483647 w 89"/>
                <a:gd name="T63" fmla="*/ 2147483647 h 100"/>
                <a:gd name="T64" fmla="*/ 2147483647 w 89"/>
                <a:gd name="T65" fmla="*/ 2147483647 h 100"/>
                <a:gd name="T66" fmla="*/ 2147483647 w 89"/>
                <a:gd name="T67" fmla="*/ 2147483647 h 100"/>
                <a:gd name="T68" fmla="*/ 2147483647 w 89"/>
                <a:gd name="T69" fmla="*/ 2147483647 h 100"/>
                <a:gd name="T70" fmla="*/ 2147483647 w 89"/>
                <a:gd name="T71" fmla="*/ 2147483647 h 100"/>
                <a:gd name="T72" fmla="*/ 2147483647 w 89"/>
                <a:gd name="T73" fmla="*/ 2147483647 h 100"/>
                <a:gd name="T74" fmla="*/ 2147483647 w 89"/>
                <a:gd name="T75" fmla="*/ 2147483647 h 100"/>
                <a:gd name="T76" fmla="*/ 2147483647 w 89"/>
                <a:gd name="T77" fmla="*/ 2147483647 h 100"/>
                <a:gd name="T78" fmla="*/ 2147483647 w 89"/>
                <a:gd name="T79" fmla="*/ 2147483647 h 100"/>
                <a:gd name="T80" fmla="*/ 2147483647 w 89"/>
                <a:gd name="T81" fmla="*/ 2147483647 h 100"/>
                <a:gd name="T82" fmla="*/ 2147483647 w 89"/>
                <a:gd name="T83" fmla="*/ 2147483647 h 100"/>
                <a:gd name="T84" fmla="*/ 2147483647 w 89"/>
                <a:gd name="T85" fmla="*/ 2147483647 h 100"/>
                <a:gd name="T86" fmla="*/ 2147483647 w 89"/>
                <a:gd name="T87" fmla="*/ 2147483647 h 100"/>
                <a:gd name="T88" fmla="*/ 2147483647 w 89"/>
                <a:gd name="T89" fmla="*/ 2147483647 h 100"/>
                <a:gd name="T90" fmla="*/ 2147483647 w 89"/>
                <a:gd name="T91" fmla="*/ 2147483647 h 100"/>
                <a:gd name="T92" fmla="*/ 2147483647 w 89"/>
                <a:gd name="T93" fmla="*/ 2147483647 h 100"/>
                <a:gd name="T94" fmla="*/ 2147483647 w 89"/>
                <a:gd name="T95" fmla="*/ 2147483647 h 100"/>
                <a:gd name="T96" fmla="*/ 2147483647 w 89"/>
                <a:gd name="T97" fmla="*/ 2147483647 h 100"/>
                <a:gd name="T98" fmla="*/ 2147483647 w 89"/>
                <a:gd name="T99" fmla="*/ 2147483647 h 100"/>
                <a:gd name="T100" fmla="*/ 2147483647 w 89"/>
                <a:gd name="T101" fmla="*/ 2147483647 h 100"/>
                <a:gd name="T102" fmla="*/ 2147483647 w 89"/>
                <a:gd name="T103" fmla="*/ 2147483647 h 100"/>
                <a:gd name="T104" fmla="*/ 2147483647 w 89"/>
                <a:gd name="T105" fmla="*/ 2147483647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100"/>
                <a:gd name="T161" fmla="*/ 89 w 89"/>
                <a:gd name="T162" fmla="*/ 100 h 10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100">
                  <a:moveTo>
                    <a:pt x="8" y="100"/>
                  </a:moveTo>
                  <a:lnTo>
                    <a:pt x="8" y="69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6" y="61"/>
                  </a:lnTo>
                  <a:lnTo>
                    <a:pt x="7" y="60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7" y="54"/>
                  </a:lnTo>
                  <a:lnTo>
                    <a:pt x="5" y="47"/>
                  </a:lnTo>
                  <a:lnTo>
                    <a:pt x="5" y="46"/>
                  </a:lnTo>
                  <a:lnTo>
                    <a:pt x="5" y="43"/>
                  </a:lnTo>
                  <a:lnTo>
                    <a:pt x="4" y="41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2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2"/>
                  </a:lnTo>
                  <a:lnTo>
                    <a:pt x="34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9" y="14"/>
                  </a:lnTo>
                  <a:lnTo>
                    <a:pt x="42" y="14"/>
                  </a:lnTo>
                  <a:lnTo>
                    <a:pt x="43" y="13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4" y="16"/>
                  </a:lnTo>
                  <a:lnTo>
                    <a:pt x="54" y="18"/>
                  </a:lnTo>
                  <a:lnTo>
                    <a:pt x="55" y="19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20"/>
                  </a:lnTo>
                  <a:lnTo>
                    <a:pt x="64" y="21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4" y="22"/>
                  </a:lnTo>
                  <a:lnTo>
                    <a:pt x="86" y="21"/>
                  </a:lnTo>
                  <a:lnTo>
                    <a:pt x="89" y="21"/>
                  </a:lnTo>
                  <a:lnTo>
                    <a:pt x="87" y="22"/>
                  </a:lnTo>
                  <a:lnTo>
                    <a:pt x="83" y="25"/>
                  </a:lnTo>
                  <a:lnTo>
                    <a:pt x="81" y="25"/>
                  </a:lnTo>
                  <a:lnTo>
                    <a:pt x="79" y="26"/>
                  </a:lnTo>
                  <a:lnTo>
                    <a:pt x="78" y="28"/>
                  </a:lnTo>
                  <a:lnTo>
                    <a:pt x="74" y="29"/>
                  </a:lnTo>
                  <a:lnTo>
                    <a:pt x="73" y="30"/>
                  </a:lnTo>
                  <a:lnTo>
                    <a:pt x="67" y="36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7" y="46"/>
                  </a:lnTo>
                  <a:lnTo>
                    <a:pt x="58" y="55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2" y="59"/>
                  </a:lnTo>
                  <a:lnTo>
                    <a:pt x="52" y="61"/>
                  </a:lnTo>
                  <a:lnTo>
                    <a:pt x="51" y="64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3" y="69"/>
                  </a:lnTo>
                  <a:lnTo>
                    <a:pt x="53" y="70"/>
                  </a:lnTo>
                  <a:lnTo>
                    <a:pt x="52" y="73"/>
                  </a:lnTo>
                  <a:lnTo>
                    <a:pt x="52" y="78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5" y="80"/>
                  </a:lnTo>
                  <a:lnTo>
                    <a:pt x="58" y="81"/>
                  </a:lnTo>
                  <a:lnTo>
                    <a:pt x="59" y="82"/>
                  </a:lnTo>
                  <a:lnTo>
                    <a:pt x="59" y="83"/>
                  </a:lnTo>
                  <a:lnTo>
                    <a:pt x="63" y="84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2" y="92"/>
                  </a:lnTo>
                  <a:lnTo>
                    <a:pt x="72" y="93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8" y="10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Freeform 60"/>
            <p:cNvSpPr>
              <a:spLocks/>
            </p:cNvSpPr>
            <p:nvPr/>
          </p:nvSpPr>
          <p:spPr bwMode="auto">
            <a:xfrm>
              <a:off x="6664325" y="3127377"/>
              <a:ext cx="830264" cy="455613"/>
            </a:xfrm>
            <a:custGeom>
              <a:avLst/>
              <a:gdLst>
                <a:gd name="T0" fmla="*/ 2147483647 w 102"/>
                <a:gd name="T1" fmla="*/ 2147483647 h 59"/>
                <a:gd name="T2" fmla="*/ 2147483647 w 102"/>
                <a:gd name="T3" fmla="*/ 2147483647 h 59"/>
                <a:gd name="T4" fmla="*/ 2147483647 w 102"/>
                <a:gd name="T5" fmla="*/ 2147483647 h 59"/>
                <a:gd name="T6" fmla="*/ 2147483647 w 102"/>
                <a:gd name="T7" fmla="*/ 2147483647 h 59"/>
                <a:gd name="T8" fmla="*/ 2147483647 w 102"/>
                <a:gd name="T9" fmla="*/ 2147483647 h 59"/>
                <a:gd name="T10" fmla="*/ 2147483647 w 102"/>
                <a:gd name="T11" fmla="*/ 2147483647 h 59"/>
                <a:gd name="T12" fmla="*/ 2147483647 w 102"/>
                <a:gd name="T13" fmla="*/ 2147483647 h 59"/>
                <a:gd name="T14" fmla="*/ 2147483647 w 102"/>
                <a:gd name="T15" fmla="*/ 2147483647 h 59"/>
                <a:gd name="T16" fmla="*/ 2147483647 w 102"/>
                <a:gd name="T17" fmla="*/ 2147483647 h 59"/>
                <a:gd name="T18" fmla="*/ 2147483647 w 102"/>
                <a:gd name="T19" fmla="*/ 2147483647 h 59"/>
                <a:gd name="T20" fmla="*/ 2147483647 w 102"/>
                <a:gd name="T21" fmla="*/ 2147483647 h 59"/>
                <a:gd name="T22" fmla="*/ 2147483647 w 102"/>
                <a:gd name="T23" fmla="*/ 2147483647 h 59"/>
                <a:gd name="T24" fmla="*/ 2147483647 w 102"/>
                <a:gd name="T25" fmla="*/ 2147483647 h 59"/>
                <a:gd name="T26" fmla="*/ 2147483647 w 102"/>
                <a:gd name="T27" fmla="*/ 2147483647 h 59"/>
                <a:gd name="T28" fmla="*/ 2147483647 w 102"/>
                <a:gd name="T29" fmla="*/ 2147483647 h 59"/>
                <a:gd name="T30" fmla="*/ 2147483647 w 102"/>
                <a:gd name="T31" fmla="*/ 2147483647 h 59"/>
                <a:gd name="T32" fmla="*/ 2147483647 w 102"/>
                <a:gd name="T33" fmla="*/ 2147483647 h 59"/>
                <a:gd name="T34" fmla="*/ 2147483647 w 102"/>
                <a:gd name="T35" fmla="*/ 2147483647 h 59"/>
                <a:gd name="T36" fmla="*/ 2147483647 w 102"/>
                <a:gd name="T37" fmla="*/ 2147483647 h 59"/>
                <a:gd name="T38" fmla="*/ 2147483647 w 102"/>
                <a:gd name="T39" fmla="*/ 2147483647 h 59"/>
                <a:gd name="T40" fmla="*/ 2147483647 w 102"/>
                <a:gd name="T41" fmla="*/ 2147483647 h 59"/>
                <a:gd name="T42" fmla="*/ 2147483647 w 102"/>
                <a:gd name="T43" fmla="*/ 2147483647 h 59"/>
                <a:gd name="T44" fmla="*/ 2147483647 w 102"/>
                <a:gd name="T45" fmla="*/ 2147483647 h 59"/>
                <a:gd name="T46" fmla="*/ 2147483647 w 102"/>
                <a:gd name="T47" fmla="*/ 2147483647 h 59"/>
                <a:gd name="T48" fmla="*/ 2147483647 w 102"/>
                <a:gd name="T49" fmla="*/ 2147483647 h 59"/>
                <a:gd name="T50" fmla="*/ 2147483647 w 102"/>
                <a:gd name="T51" fmla="*/ 2147483647 h 59"/>
                <a:gd name="T52" fmla="*/ 2147483647 w 102"/>
                <a:gd name="T53" fmla="*/ 2147483647 h 59"/>
                <a:gd name="T54" fmla="*/ 2147483647 w 102"/>
                <a:gd name="T55" fmla="*/ 2147483647 h 59"/>
                <a:gd name="T56" fmla="*/ 2147483647 w 102"/>
                <a:gd name="T57" fmla="*/ 2147483647 h 59"/>
                <a:gd name="T58" fmla="*/ 2147483647 w 102"/>
                <a:gd name="T59" fmla="*/ 2147483647 h 59"/>
                <a:gd name="T60" fmla="*/ 2147483647 w 102"/>
                <a:gd name="T61" fmla="*/ 2147483647 h 59"/>
                <a:gd name="T62" fmla="*/ 2147483647 w 102"/>
                <a:gd name="T63" fmla="*/ 2147483647 h 59"/>
                <a:gd name="T64" fmla="*/ 2147483647 w 102"/>
                <a:gd name="T65" fmla="*/ 2147483647 h 59"/>
                <a:gd name="T66" fmla="*/ 2147483647 w 102"/>
                <a:gd name="T67" fmla="*/ 2147483647 h 59"/>
                <a:gd name="T68" fmla="*/ 2147483647 w 102"/>
                <a:gd name="T69" fmla="*/ 2147483647 h 59"/>
                <a:gd name="T70" fmla="*/ 2147483647 w 102"/>
                <a:gd name="T71" fmla="*/ 2147483647 h 59"/>
                <a:gd name="T72" fmla="*/ 2147483647 w 102"/>
                <a:gd name="T73" fmla="*/ 2147483647 h 59"/>
                <a:gd name="T74" fmla="*/ 2147483647 w 102"/>
                <a:gd name="T75" fmla="*/ 2147483647 h 59"/>
                <a:gd name="T76" fmla="*/ 2147483647 w 102"/>
                <a:gd name="T77" fmla="*/ 2147483647 h 59"/>
                <a:gd name="T78" fmla="*/ 2147483647 w 102"/>
                <a:gd name="T79" fmla="*/ 2147483647 h 59"/>
                <a:gd name="T80" fmla="*/ 2147483647 w 102"/>
                <a:gd name="T81" fmla="*/ 2147483647 h 59"/>
                <a:gd name="T82" fmla="*/ 2147483647 w 102"/>
                <a:gd name="T83" fmla="*/ 2147483647 h 59"/>
                <a:gd name="T84" fmla="*/ 2147483647 w 102"/>
                <a:gd name="T85" fmla="*/ 2147483647 h 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59"/>
                <a:gd name="T131" fmla="*/ 102 w 102"/>
                <a:gd name="T132" fmla="*/ 59 h 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59">
                  <a:moveTo>
                    <a:pt x="101" y="43"/>
                  </a:moveTo>
                  <a:lnTo>
                    <a:pt x="67" y="50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6" y="56"/>
                  </a:lnTo>
                  <a:lnTo>
                    <a:pt x="26" y="55"/>
                  </a:lnTo>
                  <a:lnTo>
                    <a:pt x="22" y="56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0" y="49"/>
                  </a:lnTo>
                  <a:lnTo>
                    <a:pt x="12" y="47"/>
                  </a:lnTo>
                  <a:lnTo>
                    <a:pt x="19" y="41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21" y="44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3"/>
                  </a:lnTo>
                  <a:lnTo>
                    <a:pt x="30" y="44"/>
                  </a:lnTo>
                  <a:lnTo>
                    <a:pt x="31" y="43"/>
                  </a:lnTo>
                  <a:lnTo>
                    <a:pt x="34" y="42"/>
                  </a:lnTo>
                  <a:lnTo>
                    <a:pt x="35" y="40"/>
                  </a:lnTo>
                  <a:lnTo>
                    <a:pt x="36" y="41"/>
                  </a:lnTo>
                  <a:lnTo>
                    <a:pt x="39" y="38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4" y="28"/>
                  </a:lnTo>
                  <a:lnTo>
                    <a:pt x="47" y="17"/>
                  </a:lnTo>
                  <a:lnTo>
                    <a:pt x="49" y="18"/>
                  </a:lnTo>
                  <a:lnTo>
                    <a:pt x="49" y="19"/>
                  </a:lnTo>
                  <a:lnTo>
                    <a:pt x="50" y="20"/>
                  </a:lnTo>
                  <a:lnTo>
                    <a:pt x="52" y="19"/>
                  </a:lnTo>
                  <a:lnTo>
                    <a:pt x="53" y="17"/>
                  </a:lnTo>
                  <a:lnTo>
                    <a:pt x="54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1" y="5"/>
                  </a:lnTo>
                  <a:lnTo>
                    <a:pt x="61" y="4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70" y="1"/>
                  </a:lnTo>
                  <a:lnTo>
                    <a:pt x="71" y="1"/>
                  </a:lnTo>
                  <a:lnTo>
                    <a:pt x="72" y="1"/>
                  </a:lnTo>
                  <a:lnTo>
                    <a:pt x="73" y="2"/>
                  </a:lnTo>
                  <a:lnTo>
                    <a:pt x="72" y="3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9" y="6"/>
                  </a:lnTo>
                  <a:lnTo>
                    <a:pt x="80" y="8"/>
                  </a:lnTo>
                  <a:lnTo>
                    <a:pt x="78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90" y="20"/>
                  </a:lnTo>
                  <a:lnTo>
                    <a:pt x="93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3"/>
                  </a:lnTo>
                  <a:lnTo>
                    <a:pt x="93" y="25"/>
                  </a:lnTo>
                  <a:lnTo>
                    <a:pt x="92" y="26"/>
                  </a:lnTo>
                  <a:lnTo>
                    <a:pt x="94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31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3" y="32"/>
                  </a:lnTo>
                  <a:lnTo>
                    <a:pt x="92" y="32"/>
                  </a:lnTo>
                  <a:lnTo>
                    <a:pt x="93" y="33"/>
                  </a:lnTo>
                  <a:lnTo>
                    <a:pt x="94" y="33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7"/>
                  </a:lnTo>
                  <a:lnTo>
                    <a:pt x="94" y="38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9" y="36"/>
                  </a:lnTo>
                  <a:lnTo>
                    <a:pt x="100" y="36"/>
                  </a:lnTo>
                  <a:lnTo>
                    <a:pt x="101" y="37"/>
                  </a:lnTo>
                  <a:lnTo>
                    <a:pt x="102" y="41"/>
                  </a:lnTo>
                  <a:lnTo>
                    <a:pt x="101" y="42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139"/>
            <p:cNvGrpSpPr>
              <a:grpSpLocks/>
            </p:cNvGrpSpPr>
            <p:nvPr/>
          </p:nvGrpSpPr>
          <p:grpSpPr bwMode="auto">
            <a:xfrm>
              <a:off x="1147770" y="2035181"/>
              <a:ext cx="6396061" cy="3241682"/>
              <a:chOff x="715" y="1282"/>
              <a:chExt cx="4029" cy="2042"/>
            </a:xfrm>
          </p:grpSpPr>
          <p:sp>
            <p:nvSpPr>
              <p:cNvPr id="32824" name="Freeform 7"/>
              <p:cNvSpPr>
                <a:spLocks/>
              </p:cNvSpPr>
              <p:nvPr/>
            </p:nvSpPr>
            <p:spPr bwMode="auto">
              <a:xfrm>
                <a:off x="2800" y="1760"/>
                <a:ext cx="570" cy="268"/>
              </a:xfrm>
              <a:custGeom>
                <a:avLst/>
                <a:gdLst>
                  <a:gd name="T0" fmla="*/ 0 w 111"/>
                  <a:gd name="T1" fmla="*/ 3942 h 55"/>
                  <a:gd name="T2" fmla="*/ 395 w 111"/>
                  <a:gd name="T3" fmla="*/ 0 h 55"/>
                  <a:gd name="T4" fmla="*/ 9757 w 111"/>
                  <a:gd name="T5" fmla="*/ 356 h 55"/>
                  <a:gd name="T6" fmla="*/ 10019 w 111"/>
                  <a:gd name="T7" fmla="*/ 687 h 55"/>
                  <a:gd name="T8" fmla="*/ 10286 w 111"/>
                  <a:gd name="T9" fmla="*/ 687 h 55"/>
                  <a:gd name="T10" fmla="*/ 10573 w 111"/>
                  <a:gd name="T11" fmla="*/ 570 h 55"/>
                  <a:gd name="T12" fmla="*/ 10707 w 111"/>
                  <a:gd name="T13" fmla="*/ 687 h 55"/>
                  <a:gd name="T14" fmla="*/ 10840 w 111"/>
                  <a:gd name="T15" fmla="*/ 1043 h 55"/>
                  <a:gd name="T16" fmla="*/ 11102 w 111"/>
                  <a:gd name="T17" fmla="*/ 1043 h 55"/>
                  <a:gd name="T18" fmla="*/ 11236 w 111"/>
                  <a:gd name="T19" fmla="*/ 1043 h 55"/>
                  <a:gd name="T20" fmla="*/ 11498 w 111"/>
                  <a:gd name="T21" fmla="*/ 809 h 55"/>
                  <a:gd name="T22" fmla="*/ 11785 w 111"/>
                  <a:gd name="T23" fmla="*/ 809 h 55"/>
                  <a:gd name="T24" fmla="*/ 12052 w 111"/>
                  <a:gd name="T25" fmla="*/ 926 h 55"/>
                  <a:gd name="T26" fmla="*/ 12735 w 111"/>
                  <a:gd name="T27" fmla="*/ 1282 h 55"/>
                  <a:gd name="T28" fmla="*/ 13131 w 111"/>
                  <a:gd name="T29" fmla="*/ 1496 h 55"/>
                  <a:gd name="T30" fmla="*/ 13131 w 111"/>
                  <a:gd name="T31" fmla="*/ 1735 h 55"/>
                  <a:gd name="T32" fmla="*/ 13398 w 111"/>
                  <a:gd name="T33" fmla="*/ 1852 h 55"/>
                  <a:gd name="T34" fmla="*/ 13398 w 111"/>
                  <a:gd name="T35" fmla="*/ 1969 h 55"/>
                  <a:gd name="T36" fmla="*/ 13264 w 111"/>
                  <a:gd name="T37" fmla="*/ 2207 h 55"/>
                  <a:gd name="T38" fmla="*/ 13398 w 111"/>
                  <a:gd name="T39" fmla="*/ 2422 h 55"/>
                  <a:gd name="T40" fmla="*/ 13552 w 111"/>
                  <a:gd name="T41" fmla="*/ 2777 h 55"/>
                  <a:gd name="T42" fmla="*/ 13685 w 111"/>
                  <a:gd name="T43" fmla="*/ 2894 h 55"/>
                  <a:gd name="T44" fmla="*/ 13685 w 111"/>
                  <a:gd name="T45" fmla="*/ 3016 h 55"/>
                  <a:gd name="T46" fmla="*/ 13685 w 111"/>
                  <a:gd name="T47" fmla="*/ 3231 h 55"/>
                  <a:gd name="T48" fmla="*/ 13947 w 111"/>
                  <a:gd name="T49" fmla="*/ 3348 h 55"/>
                  <a:gd name="T50" fmla="*/ 14081 w 111"/>
                  <a:gd name="T51" fmla="*/ 3465 h 55"/>
                  <a:gd name="T52" fmla="*/ 13947 w 111"/>
                  <a:gd name="T53" fmla="*/ 3703 h 55"/>
                  <a:gd name="T54" fmla="*/ 13947 w 111"/>
                  <a:gd name="T55" fmla="*/ 3942 h 55"/>
                  <a:gd name="T56" fmla="*/ 14214 w 111"/>
                  <a:gd name="T57" fmla="*/ 4059 h 55"/>
                  <a:gd name="T58" fmla="*/ 14214 w 111"/>
                  <a:gd name="T59" fmla="*/ 4273 h 55"/>
                  <a:gd name="T60" fmla="*/ 14081 w 111"/>
                  <a:gd name="T61" fmla="*/ 4390 h 55"/>
                  <a:gd name="T62" fmla="*/ 14214 w 111"/>
                  <a:gd name="T63" fmla="*/ 4512 h 55"/>
                  <a:gd name="T64" fmla="*/ 14348 w 111"/>
                  <a:gd name="T65" fmla="*/ 4751 h 55"/>
                  <a:gd name="T66" fmla="*/ 14214 w 111"/>
                  <a:gd name="T67" fmla="*/ 4868 h 55"/>
                  <a:gd name="T68" fmla="*/ 14348 w 111"/>
                  <a:gd name="T69" fmla="*/ 5082 h 55"/>
                  <a:gd name="T70" fmla="*/ 14348 w 111"/>
                  <a:gd name="T71" fmla="*/ 5199 h 55"/>
                  <a:gd name="T72" fmla="*/ 14476 w 111"/>
                  <a:gd name="T73" fmla="*/ 5316 h 55"/>
                  <a:gd name="T74" fmla="*/ 14635 w 111"/>
                  <a:gd name="T75" fmla="*/ 5555 h 55"/>
                  <a:gd name="T76" fmla="*/ 14769 w 111"/>
                  <a:gd name="T77" fmla="*/ 5794 h 55"/>
                  <a:gd name="T78" fmla="*/ 15031 w 111"/>
                  <a:gd name="T79" fmla="*/ 6008 h 55"/>
                  <a:gd name="T80" fmla="*/ 15031 w 111"/>
                  <a:gd name="T81" fmla="*/ 6125 h 55"/>
                  <a:gd name="T82" fmla="*/ 15031 w 111"/>
                  <a:gd name="T83" fmla="*/ 6247 h 55"/>
                  <a:gd name="T84" fmla="*/ 15031 w 111"/>
                  <a:gd name="T85" fmla="*/ 6364 h 55"/>
                  <a:gd name="T86" fmla="*/ 3374 w 111"/>
                  <a:gd name="T87" fmla="*/ 6125 h 55"/>
                  <a:gd name="T88" fmla="*/ 3533 w 111"/>
                  <a:gd name="T89" fmla="*/ 4156 h 55"/>
                  <a:gd name="T90" fmla="*/ 0 w 111"/>
                  <a:gd name="T91" fmla="*/ 3942 h 55"/>
                  <a:gd name="T92" fmla="*/ 0 w 111"/>
                  <a:gd name="T93" fmla="*/ 3942 h 5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11"/>
                  <a:gd name="T142" fmla="*/ 0 h 55"/>
                  <a:gd name="T143" fmla="*/ 111 w 111"/>
                  <a:gd name="T144" fmla="*/ 55 h 5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11" h="55">
                    <a:moveTo>
                      <a:pt x="0" y="34"/>
                    </a:moveTo>
                    <a:lnTo>
                      <a:pt x="3" y="0"/>
                    </a:lnTo>
                    <a:lnTo>
                      <a:pt x="72" y="3"/>
                    </a:lnTo>
                    <a:lnTo>
                      <a:pt x="74" y="6"/>
                    </a:lnTo>
                    <a:lnTo>
                      <a:pt x="76" y="6"/>
                    </a:lnTo>
                    <a:lnTo>
                      <a:pt x="78" y="5"/>
                    </a:lnTo>
                    <a:lnTo>
                      <a:pt x="79" y="6"/>
                    </a:lnTo>
                    <a:lnTo>
                      <a:pt x="80" y="9"/>
                    </a:lnTo>
                    <a:lnTo>
                      <a:pt x="82" y="9"/>
                    </a:lnTo>
                    <a:lnTo>
                      <a:pt x="83" y="9"/>
                    </a:lnTo>
                    <a:lnTo>
                      <a:pt x="85" y="7"/>
                    </a:lnTo>
                    <a:lnTo>
                      <a:pt x="87" y="7"/>
                    </a:lnTo>
                    <a:lnTo>
                      <a:pt x="89" y="8"/>
                    </a:lnTo>
                    <a:lnTo>
                      <a:pt x="94" y="11"/>
                    </a:lnTo>
                    <a:lnTo>
                      <a:pt x="97" y="13"/>
                    </a:lnTo>
                    <a:lnTo>
                      <a:pt x="97" y="15"/>
                    </a:lnTo>
                    <a:lnTo>
                      <a:pt x="99" y="16"/>
                    </a:lnTo>
                    <a:lnTo>
                      <a:pt x="99" y="17"/>
                    </a:lnTo>
                    <a:lnTo>
                      <a:pt x="98" y="19"/>
                    </a:lnTo>
                    <a:lnTo>
                      <a:pt x="99" y="21"/>
                    </a:lnTo>
                    <a:lnTo>
                      <a:pt x="100" y="24"/>
                    </a:lnTo>
                    <a:lnTo>
                      <a:pt x="101" y="25"/>
                    </a:lnTo>
                    <a:lnTo>
                      <a:pt x="101" y="26"/>
                    </a:lnTo>
                    <a:lnTo>
                      <a:pt x="101" y="28"/>
                    </a:lnTo>
                    <a:lnTo>
                      <a:pt x="103" y="29"/>
                    </a:lnTo>
                    <a:lnTo>
                      <a:pt x="104" y="30"/>
                    </a:lnTo>
                    <a:lnTo>
                      <a:pt x="103" y="32"/>
                    </a:lnTo>
                    <a:lnTo>
                      <a:pt x="103" y="34"/>
                    </a:lnTo>
                    <a:lnTo>
                      <a:pt x="105" y="35"/>
                    </a:lnTo>
                    <a:lnTo>
                      <a:pt x="105" y="37"/>
                    </a:lnTo>
                    <a:lnTo>
                      <a:pt x="104" y="38"/>
                    </a:lnTo>
                    <a:lnTo>
                      <a:pt x="105" y="39"/>
                    </a:lnTo>
                    <a:lnTo>
                      <a:pt x="106" y="41"/>
                    </a:lnTo>
                    <a:lnTo>
                      <a:pt x="105" y="42"/>
                    </a:lnTo>
                    <a:lnTo>
                      <a:pt x="106" y="44"/>
                    </a:lnTo>
                    <a:lnTo>
                      <a:pt x="106" y="45"/>
                    </a:lnTo>
                    <a:lnTo>
                      <a:pt x="107" y="46"/>
                    </a:lnTo>
                    <a:lnTo>
                      <a:pt x="108" y="48"/>
                    </a:lnTo>
                    <a:lnTo>
                      <a:pt x="109" y="50"/>
                    </a:lnTo>
                    <a:lnTo>
                      <a:pt x="111" y="52"/>
                    </a:lnTo>
                    <a:lnTo>
                      <a:pt x="111" y="53"/>
                    </a:lnTo>
                    <a:lnTo>
                      <a:pt x="111" y="54"/>
                    </a:lnTo>
                    <a:lnTo>
                      <a:pt x="111" y="55"/>
                    </a:lnTo>
                    <a:lnTo>
                      <a:pt x="25" y="53"/>
                    </a:lnTo>
                    <a:lnTo>
                      <a:pt x="26" y="36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5" name="Freeform 8"/>
              <p:cNvSpPr>
                <a:spLocks/>
              </p:cNvSpPr>
              <p:nvPr/>
            </p:nvSpPr>
            <p:spPr bwMode="auto">
              <a:xfrm>
                <a:off x="2913" y="2018"/>
                <a:ext cx="512" cy="259"/>
              </a:xfrm>
              <a:custGeom>
                <a:avLst/>
                <a:gdLst>
                  <a:gd name="T0" fmla="*/ 394 w 100"/>
                  <a:gd name="T1" fmla="*/ 0 h 53"/>
                  <a:gd name="T2" fmla="*/ 11955 w 100"/>
                  <a:gd name="T3" fmla="*/ 239 h 53"/>
                  <a:gd name="T4" fmla="*/ 12739 w 100"/>
                  <a:gd name="T5" fmla="*/ 694 h 53"/>
                  <a:gd name="T6" fmla="*/ 12477 w 100"/>
                  <a:gd name="T7" fmla="*/ 933 h 53"/>
                  <a:gd name="T8" fmla="*/ 12477 w 100"/>
                  <a:gd name="T9" fmla="*/ 1168 h 53"/>
                  <a:gd name="T10" fmla="*/ 12611 w 100"/>
                  <a:gd name="T11" fmla="*/ 1407 h 53"/>
                  <a:gd name="T12" fmla="*/ 12739 w 100"/>
                  <a:gd name="T13" fmla="*/ 1407 h 53"/>
                  <a:gd name="T14" fmla="*/ 12897 w 100"/>
                  <a:gd name="T15" fmla="*/ 1745 h 53"/>
                  <a:gd name="T16" fmla="*/ 13030 w 100"/>
                  <a:gd name="T17" fmla="*/ 1862 h 53"/>
                  <a:gd name="T18" fmla="*/ 13292 w 100"/>
                  <a:gd name="T19" fmla="*/ 1862 h 53"/>
                  <a:gd name="T20" fmla="*/ 13292 w 100"/>
                  <a:gd name="T21" fmla="*/ 1984 h 53"/>
                  <a:gd name="T22" fmla="*/ 13420 w 100"/>
                  <a:gd name="T23" fmla="*/ 6187 h 53"/>
                  <a:gd name="T24" fmla="*/ 0 w 100"/>
                  <a:gd name="T25" fmla="*/ 5947 h 53"/>
                  <a:gd name="T26" fmla="*/ 394 w 100"/>
                  <a:gd name="T27" fmla="*/ 0 h 53"/>
                  <a:gd name="T28" fmla="*/ 394 w 100"/>
                  <a:gd name="T29" fmla="*/ 0 h 5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0"/>
                  <a:gd name="T46" fmla="*/ 0 h 53"/>
                  <a:gd name="T47" fmla="*/ 100 w 100"/>
                  <a:gd name="T48" fmla="*/ 53 h 5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0" h="53">
                    <a:moveTo>
                      <a:pt x="3" y="0"/>
                    </a:moveTo>
                    <a:lnTo>
                      <a:pt x="89" y="2"/>
                    </a:lnTo>
                    <a:lnTo>
                      <a:pt x="95" y="6"/>
                    </a:lnTo>
                    <a:lnTo>
                      <a:pt x="93" y="8"/>
                    </a:lnTo>
                    <a:lnTo>
                      <a:pt x="93" y="10"/>
                    </a:lnTo>
                    <a:lnTo>
                      <a:pt x="94" y="12"/>
                    </a:lnTo>
                    <a:lnTo>
                      <a:pt x="95" y="12"/>
                    </a:lnTo>
                    <a:lnTo>
                      <a:pt x="96" y="15"/>
                    </a:lnTo>
                    <a:lnTo>
                      <a:pt x="97" y="16"/>
                    </a:lnTo>
                    <a:lnTo>
                      <a:pt x="99" y="16"/>
                    </a:lnTo>
                    <a:lnTo>
                      <a:pt x="99" y="17"/>
                    </a:lnTo>
                    <a:lnTo>
                      <a:pt x="100" y="53"/>
                    </a:lnTo>
                    <a:lnTo>
                      <a:pt x="0" y="5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6" name="Freeform 10"/>
              <p:cNvSpPr>
                <a:spLocks/>
              </p:cNvSpPr>
              <p:nvPr/>
            </p:nvSpPr>
            <p:spPr bwMode="auto">
              <a:xfrm>
                <a:off x="3288" y="1726"/>
                <a:ext cx="420" cy="263"/>
              </a:xfrm>
              <a:custGeom>
                <a:avLst/>
                <a:gdLst>
                  <a:gd name="T0" fmla="*/ 8866 w 82"/>
                  <a:gd name="T1" fmla="*/ 0 h 54"/>
                  <a:gd name="T2" fmla="*/ 9127 w 82"/>
                  <a:gd name="T3" fmla="*/ 453 h 54"/>
                  <a:gd name="T4" fmla="*/ 8999 w 82"/>
                  <a:gd name="T5" fmla="*/ 687 h 54"/>
                  <a:gd name="T6" fmla="*/ 9260 w 82"/>
                  <a:gd name="T7" fmla="*/ 1495 h 54"/>
                  <a:gd name="T8" fmla="*/ 9942 w 82"/>
                  <a:gd name="T9" fmla="*/ 1851 h 54"/>
                  <a:gd name="T10" fmla="*/ 10075 w 82"/>
                  <a:gd name="T11" fmla="*/ 2089 h 54"/>
                  <a:gd name="T12" fmla="*/ 10495 w 82"/>
                  <a:gd name="T13" fmla="*/ 2421 h 54"/>
                  <a:gd name="T14" fmla="*/ 11017 w 82"/>
                  <a:gd name="T15" fmla="*/ 3015 h 54"/>
                  <a:gd name="T16" fmla="*/ 10756 w 82"/>
                  <a:gd name="T17" fmla="*/ 3346 h 54"/>
                  <a:gd name="T18" fmla="*/ 10756 w 82"/>
                  <a:gd name="T19" fmla="*/ 3580 h 54"/>
                  <a:gd name="T20" fmla="*/ 10075 w 82"/>
                  <a:gd name="T21" fmla="*/ 3935 h 54"/>
                  <a:gd name="T22" fmla="*/ 9680 w 82"/>
                  <a:gd name="T23" fmla="*/ 4033 h 54"/>
                  <a:gd name="T24" fmla="*/ 9419 w 82"/>
                  <a:gd name="T25" fmla="*/ 4388 h 54"/>
                  <a:gd name="T26" fmla="*/ 9680 w 82"/>
                  <a:gd name="T27" fmla="*/ 4744 h 54"/>
                  <a:gd name="T28" fmla="*/ 9680 w 82"/>
                  <a:gd name="T29" fmla="*/ 5075 h 54"/>
                  <a:gd name="T30" fmla="*/ 9127 w 82"/>
                  <a:gd name="T31" fmla="*/ 5786 h 54"/>
                  <a:gd name="T32" fmla="*/ 8999 w 82"/>
                  <a:gd name="T33" fmla="*/ 6122 h 54"/>
                  <a:gd name="T34" fmla="*/ 8472 w 82"/>
                  <a:gd name="T35" fmla="*/ 5786 h 54"/>
                  <a:gd name="T36" fmla="*/ 1470 w 82"/>
                  <a:gd name="T37" fmla="*/ 5883 h 54"/>
                  <a:gd name="T38" fmla="*/ 1470 w 82"/>
                  <a:gd name="T39" fmla="*/ 5552 h 54"/>
                  <a:gd name="T40" fmla="*/ 1209 w 82"/>
                  <a:gd name="T41" fmla="*/ 5197 h 54"/>
                  <a:gd name="T42" fmla="*/ 1337 w 82"/>
                  <a:gd name="T43" fmla="*/ 4861 h 54"/>
                  <a:gd name="T44" fmla="*/ 1076 w 82"/>
                  <a:gd name="T45" fmla="*/ 4505 h 54"/>
                  <a:gd name="T46" fmla="*/ 1076 w 82"/>
                  <a:gd name="T47" fmla="*/ 4150 h 54"/>
                  <a:gd name="T48" fmla="*/ 814 w 82"/>
                  <a:gd name="T49" fmla="*/ 3818 h 54"/>
                  <a:gd name="T50" fmla="*/ 681 w 82"/>
                  <a:gd name="T51" fmla="*/ 3580 h 54"/>
                  <a:gd name="T52" fmla="*/ 394 w 82"/>
                  <a:gd name="T53" fmla="*/ 3015 h 54"/>
                  <a:gd name="T54" fmla="*/ 522 w 82"/>
                  <a:gd name="T55" fmla="*/ 2654 h 54"/>
                  <a:gd name="T56" fmla="*/ 261 w 82"/>
                  <a:gd name="T57" fmla="*/ 2299 h 54"/>
                  <a:gd name="T58" fmla="*/ 261 w 82"/>
                  <a:gd name="T59" fmla="*/ 2089 h 54"/>
                  <a:gd name="T60" fmla="*/ 261 w 82"/>
                  <a:gd name="T61" fmla="*/ 1373 h 54"/>
                  <a:gd name="T62" fmla="*/ 261 w 82"/>
                  <a:gd name="T63" fmla="*/ 1164 h 54"/>
                  <a:gd name="T64" fmla="*/ 133 w 82"/>
                  <a:gd name="T65" fmla="*/ 687 h 54"/>
                  <a:gd name="T66" fmla="*/ 133 w 82"/>
                  <a:gd name="T67" fmla="*/ 356 h 54"/>
                  <a:gd name="T68" fmla="*/ 261 w 82"/>
                  <a:gd name="T69" fmla="*/ 239 h 54"/>
                  <a:gd name="T70" fmla="*/ 261 w 82"/>
                  <a:gd name="T71" fmla="*/ 239 h 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2"/>
                  <a:gd name="T109" fmla="*/ 0 h 54"/>
                  <a:gd name="T110" fmla="*/ 82 w 82"/>
                  <a:gd name="T111" fmla="*/ 54 h 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2" h="54">
                    <a:moveTo>
                      <a:pt x="2" y="2"/>
                    </a:moveTo>
                    <a:lnTo>
                      <a:pt x="66" y="0"/>
                    </a:lnTo>
                    <a:lnTo>
                      <a:pt x="67" y="2"/>
                    </a:lnTo>
                    <a:lnTo>
                      <a:pt x="68" y="4"/>
                    </a:lnTo>
                    <a:lnTo>
                      <a:pt x="68" y="5"/>
                    </a:lnTo>
                    <a:lnTo>
                      <a:pt x="67" y="6"/>
                    </a:lnTo>
                    <a:lnTo>
                      <a:pt x="68" y="8"/>
                    </a:lnTo>
                    <a:lnTo>
                      <a:pt x="69" y="13"/>
                    </a:lnTo>
                    <a:lnTo>
                      <a:pt x="73" y="14"/>
                    </a:lnTo>
                    <a:lnTo>
                      <a:pt x="74" y="16"/>
                    </a:lnTo>
                    <a:lnTo>
                      <a:pt x="75" y="17"/>
                    </a:lnTo>
                    <a:lnTo>
                      <a:pt x="75" y="18"/>
                    </a:lnTo>
                    <a:lnTo>
                      <a:pt x="78" y="20"/>
                    </a:lnTo>
                    <a:lnTo>
                      <a:pt x="78" y="21"/>
                    </a:lnTo>
                    <a:lnTo>
                      <a:pt x="81" y="23"/>
                    </a:lnTo>
                    <a:lnTo>
                      <a:pt x="82" y="26"/>
                    </a:lnTo>
                    <a:lnTo>
                      <a:pt x="81" y="27"/>
                    </a:lnTo>
                    <a:lnTo>
                      <a:pt x="80" y="29"/>
                    </a:lnTo>
                    <a:lnTo>
                      <a:pt x="80" y="30"/>
                    </a:lnTo>
                    <a:lnTo>
                      <a:pt x="80" y="31"/>
                    </a:lnTo>
                    <a:lnTo>
                      <a:pt x="77" y="34"/>
                    </a:lnTo>
                    <a:lnTo>
                      <a:pt x="75" y="34"/>
                    </a:lnTo>
                    <a:lnTo>
                      <a:pt x="75" y="35"/>
                    </a:lnTo>
                    <a:lnTo>
                      <a:pt x="72" y="35"/>
                    </a:lnTo>
                    <a:lnTo>
                      <a:pt x="71" y="36"/>
                    </a:lnTo>
                    <a:lnTo>
                      <a:pt x="70" y="38"/>
                    </a:lnTo>
                    <a:lnTo>
                      <a:pt x="70" y="39"/>
                    </a:lnTo>
                    <a:lnTo>
                      <a:pt x="72" y="41"/>
                    </a:lnTo>
                    <a:lnTo>
                      <a:pt x="72" y="42"/>
                    </a:lnTo>
                    <a:lnTo>
                      <a:pt x="72" y="44"/>
                    </a:lnTo>
                    <a:lnTo>
                      <a:pt x="70" y="49"/>
                    </a:lnTo>
                    <a:lnTo>
                      <a:pt x="68" y="50"/>
                    </a:lnTo>
                    <a:lnTo>
                      <a:pt x="67" y="51"/>
                    </a:lnTo>
                    <a:lnTo>
                      <a:pt x="67" y="53"/>
                    </a:lnTo>
                    <a:lnTo>
                      <a:pt x="66" y="54"/>
                    </a:lnTo>
                    <a:lnTo>
                      <a:pt x="63" y="50"/>
                    </a:lnTo>
                    <a:lnTo>
                      <a:pt x="11" y="52"/>
                    </a:lnTo>
                    <a:lnTo>
                      <a:pt x="11" y="51"/>
                    </a:lnTo>
                    <a:lnTo>
                      <a:pt x="10" y="49"/>
                    </a:lnTo>
                    <a:lnTo>
                      <a:pt x="11" y="48"/>
                    </a:lnTo>
                    <a:lnTo>
                      <a:pt x="10" y="46"/>
                    </a:lnTo>
                    <a:lnTo>
                      <a:pt x="9" y="45"/>
                    </a:lnTo>
                    <a:lnTo>
                      <a:pt x="10" y="44"/>
                    </a:lnTo>
                    <a:lnTo>
                      <a:pt x="10" y="42"/>
                    </a:lnTo>
                    <a:lnTo>
                      <a:pt x="8" y="41"/>
                    </a:lnTo>
                    <a:lnTo>
                      <a:pt x="8" y="39"/>
                    </a:lnTo>
                    <a:lnTo>
                      <a:pt x="9" y="37"/>
                    </a:lnTo>
                    <a:lnTo>
                      <a:pt x="8" y="36"/>
                    </a:lnTo>
                    <a:lnTo>
                      <a:pt x="6" y="35"/>
                    </a:lnTo>
                    <a:lnTo>
                      <a:pt x="6" y="33"/>
                    </a:lnTo>
                    <a:lnTo>
                      <a:pt x="6" y="32"/>
                    </a:lnTo>
                    <a:lnTo>
                      <a:pt x="5" y="31"/>
                    </a:lnTo>
                    <a:lnTo>
                      <a:pt x="4" y="28"/>
                    </a:lnTo>
                    <a:lnTo>
                      <a:pt x="3" y="26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2" y="18"/>
                    </a:lnTo>
                    <a:lnTo>
                      <a:pt x="0" y="15"/>
                    </a:lnTo>
                    <a:lnTo>
                      <a:pt x="2" y="12"/>
                    </a:lnTo>
                    <a:lnTo>
                      <a:pt x="1" y="10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7" name="Freeform 11"/>
              <p:cNvSpPr>
                <a:spLocks/>
              </p:cNvSpPr>
              <p:nvPr/>
            </p:nvSpPr>
            <p:spPr bwMode="auto">
              <a:xfrm>
                <a:off x="3345" y="1970"/>
                <a:ext cx="460" cy="380"/>
              </a:xfrm>
              <a:custGeom>
                <a:avLst/>
                <a:gdLst>
                  <a:gd name="T0" fmla="*/ 10135 w 90"/>
                  <a:gd name="T1" fmla="*/ 7975 h 78"/>
                  <a:gd name="T2" fmla="*/ 10294 w 90"/>
                  <a:gd name="T3" fmla="*/ 8214 h 78"/>
                  <a:gd name="T4" fmla="*/ 10294 w 90"/>
                  <a:gd name="T5" fmla="*/ 8569 h 78"/>
                  <a:gd name="T6" fmla="*/ 9875 w 90"/>
                  <a:gd name="T7" fmla="*/ 8901 h 78"/>
                  <a:gd name="T8" fmla="*/ 11076 w 90"/>
                  <a:gd name="T9" fmla="*/ 9018 h 78"/>
                  <a:gd name="T10" fmla="*/ 11076 w 90"/>
                  <a:gd name="T11" fmla="*/ 8569 h 78"/>
                  <a:gd name="T12" fmla="*/ 11336 w 90"/>
                  <a:gd name="T13" fmla="*/ 7975 h 78"/>
                  <a:gd name="T14" fmla="*/ 11756 w 90"/>
                  <a:gd name="T15" fmla="*/ 7736 h 78"/>
                  <a:gd name="T16" fmla="*/ 11888 w 90"/>
                  <a:gd name="T17" fmla="*/ 7736 h 78"/>
                  <a:gd name="T18" fmla="*/ 12016 w 90"/>
                  <a:gd name="T19" fmla="*/ 7049 h 78"/>
                  <a:gd name="T20" fmla="*/ 11888 w 90"/>
                  <a:gd name="T21" fmla="*/ 6933 h 78"/>
                  <a:gd name="T22" fmla="*/ 11756 w 90"/>
                  <a:gd name="T23" fmla="*/ 6811 h 78"/>
                  <a:gd name="T24" fmla="*/ 11623 w 90"/>
                  <a:gd name="T25" fmla="*/ 6933 h 78"/>
                  <a:gd name="T26" fmla="*/ 11209 w 90"/>
                  <a:gd name="T27" fmla="*/ 6479 h 78"/>
                  <a:gd name="T28" fmla="*/ 11336 w 90"/>
                  <a:gd name="T29" fmla="*/ 6241 h 78"/>
                  <a:gd name="T30" fmla="*/ 11209 w 90"/>
                  <a:gd name="T31" fmla="*/ 6007 h 78"/>
                  <a:gd name="T32" fmla="*/ 10554 w 90"/>
                  <a:gd name="T33" fmla="*/ 5315 h 78"/>
                  <a:gd name="T34" fmla="*/ 9875 w 90"/>
                  <a:gd name="T35" fmla="*/ 4959 h 78"/>
                  <a:gd name="T36" fmla="*/ 9481 w 90"/>
                  <a:gd name="T37" fmla="*/ 4389 h 78"/>
                  <a:gd name="T38" fmla="*/ 9875 w 90"/>
                  <a:gd name="T39" fmla="*/ 3941 h 78"/>
                  <a:gd name="T40" fmla="*/ 9875 w 90"/>
                  <a:gd name="T41" fmla="*/ 3464 h 78"/>
                  <a:gd name="T42" fmla="*/ 9353 w 90"/>
                  <a:gd name="T43" fmla="*/ 3133 h 78"/>
                  <a:gd name="T44" fmla="*/ 9093 w 90"/>
                  <a:gd name="T45" fmla="*/ 3347 h 78"/>
                  <a:gd name="T46" fmla="*/ 8674 w 90"/>
                  <a:gd name="T47" fmla="*/ 2538 h 78"/>
                  <a:gd name="T48" fmla="*/ 8019 w 90"/>
                  <a:gd name="T49" fmla="*/ 2090 h 78"/>
                  <a:gd name="T50" fmla="*/ 7472 w 90"/>
                  <a:gd name="T51" fmla="*/ 1496 h 78"/>
                  <a:gd name="T52" fmla="*/ 7340 w 90"/>
                  <a:gd name="T53" fmla="*/ 687 h 78"/>
                  <a:gd name="T54" fmla="*/ 7340 w 90"/>
                  <a:gd name="T55" fmla="*/ 453 h 78"/>
                  <a:gd name="T56" fmla="*/ 0 w 90"/>
                  <a:gd name="T57" fmla="*/ 239 h 78"/>
                  <a:gd name="T58" fmla="*/ 261 w 90"/>
                  <a:gd name="T59" fmla="*/ 570 h 78"/>
                  <a:gd name="T60" fmla="*/ 680 w 90"/>
                  <a:gd name="T61" fmla="*/ 1043 h 78"/>
                  <a:gd name="T62" fmla="*/ 680 w 90"/>
                  <a:gd name="T63" fmla="*/ 1281 h 78"/>
                  <a:gd name="T64" fmla="*/ 1462 w 90"/>
                  <a:gd name="T65" fmla="*/ 1851 h 78"/>
                  <a:gd name="T66" fmla="*/ 1201 w 90"/>
                  <a:gd name="T67" fmla="*/ 2304 h 78"/>
                  <a:gd name="T68" fmla="*/ 1462 w 90"/>
                  <a:gd name="T69" fmla="*/ 2538 h 78"/>
                  <a:gd name="T70" fmla="*/ 1722 w 90"/>
                  <a:gd name="T71" fmla="*/ 3016 h 78"/>
                  <a:gd name="T72" fmla="*/ 2014 w 90"/>
                  <a:gd name="T73" fmla="*/ 3133 h 78"/>
                  <a:gd name="T74" fmla="*/ 2142 w 90"/>
                  <a:gd name="T75" fmla="*/ 8331 h 7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0"/>
                  <a:gd name="T115" fmla="*/ 0 h 78"/>
                  <a:gd name="T116" fmla="*/ 90 w 90"/>
                  <a:gd name="T117" fmla="*/ 78 h 7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0" h="78">
                    <a:moveTo>
                      <a:pt x="16" y="72"/>
                    </a:moveTo>
                    <a:lnTo>
                      <a:pt x="76" y="69"/>
                    </a:lnTo>
                    <a:lnTo>
                      <a:pt x="76" y="70"/>
                    </a:lnTo>
                    <a:lnTo>
                      <a:pt x="77" y="71"/>
                    </a:lnTo>
                    <a:lnTo>
                      <a:pt x="78" y="72"/>
                    </a:lnTo>
                    <a:lnTo>
                      <a:pt x="77" y="74"/>
                    </a:lnTo>
                    <a:lnTo>
                      <a:pt x="76" y="75"/>
                    </a:lnTo>
                    <a:lnTo>
                      <a:pt x="74" y="77"/>
                    </a:lnTo>
                    <a:lnTo>
                      <a:pt x="74" y="78"/>
                    </a:lnTo>
                    <a:lnTo>
                      <a:pt x="83" y="78"/>
                    </a:lnTo>
                    <a:lnTo>
                      <a:pt x="84" y="75"/>
                    </a:lnTo>
                    <a:lnTo>
                      <a:pt x="83" y="74"/>
                    </a:lnTo>
                    <a:lnTo>
                      <a:pt x="84" y="71"/>
                    </a:lnTo>
                    <a:lnTo>
                      <a:pt x="85" y="69"/>
                    </a:lnTo>
                    <a:lnTo>
                      <a:pt x="86" y="67"/>
                    </a:lnTo>
                    <a:lnTo>
                      <a:pt x="88" y="67"/>
                    </a:lnTo>
                    <a:lnTo>
                      <a:pt x="89" y="67"/>
                    </a:lnTo>
                    <a:lnTo>
                      <a:pt x="90" y="62"/>
                    </a:lnTo>
                    <a:lnTo>
                      <a:pt x="90" y="61"/>
                    </a:lnTo>
                    <a:lnTo>
                      <a:pt x="89" y="60"/>
                    </a:lnTo>
                    <a:lnTo>
                      <a:pt x="88" y="59"/>
                    </a:lnTo>
                    <a:lnTo>
                      <a:pt x="87" y="59"/>
                    </a:lnTo>
                    <a:lnTo>
                      <a:pt x="87" y="60"/>
                    </a:lnTo>
                    <a:lnTo>
                      <a:pt x="84" y="56"/>
                    </a:lnTo>
                    <a:lnTo>
                      <a:pt x="84" y="55"/>
                    </a:lnTo>
                    <a:lnTo>
                      <a:pt x="85" y="54"/>
                    </a:lnTo>
                    <a:lnTo>
                      <a:pt x="85" y="53"/>
                    </a:lnTo>
                    <a:lnTo>
                      <a:pt x="84" y="52"/>
                    </a:lnTo>
                    <a:lnTo>
                      <a:pt x="83" y="49"/>
                    </a:lnTo>
                    <a:lnTo>
                      <a:pt x="79" y="46"/>
                    </a:lnTo>
                    <a:lnTo>
                      <a:pt x="78" y="45"/>
                    </a:lnTo>
                    <a:lnTo>
                      <a:pt x="74" y="43"/>
                    </a:lnTo>
                    <a:lnTo>
                      <a:pt x="72" y="40"/>
                    </a:lnTo>
                    <a:lnTo>
                      <a:pt x="71" y="38"/>
                    </a:lnTo>
                    <a:lnTo>
                      <a:pt x="71" y="37"/>
                    </a:lnTo>
                    <a:lnTo>
                      <a:pt x="74" y="34"/>
                    </a:lnTo>
                    <a:lnTo>
                      <a:pt x="73" y="32"/>
                    </a:lnTo>
                    <a:lnTo>
                      <a:pt x="74" y="30"/>
                    </a:lnTo>
                    <a:lnTo>
                      <a:pt x="73" y="29"/>
                    </a:lnTo>
                    <a:lnTo>
                      <a:pt x="70" y="27"/>
                    </a:lnTo>
                    <a:lnTo>
                      <a:pt x="69" y="28"/>
                    </a:lnTo>
                    <a:lnTo>
                      <a:pt x="68" y="29"/>
                    </a:lnTo>
                    <a:lnTo>
                      <a:pt x="67" y="29"/>
                    </a:lnTo>
                    <a:lnTo>
                      <a:pt x="65" y="22"/>
                    </a:lnTo>
                    <a:lnTo>
                      <a:pt x="64" y="21"/>
                    </a:lnTo>
                    <a:lnTo>
                      <a:pt x="60" y="18"/>
                    </a:lnTo>
                    <a:lnTo>
                      <a:pt x="56" y="14"/>
                    </a:lnTo>
                    <a:lnTo>
                      <a:pt x="56" y="13"/>
                    </a:lnTo>
                    <a:lnTo>
                      <a:pt x="55" y="10"/>
                    </a:lnTo>
                    <a:lnTo>
                      <a:pt x="55" y="6"/>
                    </a:lnTo>
                    <a:lnTo>
                      <a:pt x="55" y="5"/>
                    </a:lnTo>
                    <a:lnTo>
                      <a:pt x="55" y="4"/>
                    </a:lnTo>
                    <a:lnTo>
                      <a:pt x="52" y="0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11" y="16"/>
                    </a:lnTo>
                    <a:lnTo>
                      <a:pt x="9" y="18"/>
                    </a:lnTo>
                    <a:lnTo>
                      <a:pt x="9" y="20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2" y="25"/>
                    </a:lnTo>
                    <a:lnTo>
                      <a:pt x="13" y="26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6" y="63"/>
                    </a:lnTo>
                    <a:lnTo>
                      <a:pt x="16" y="72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8" name="Freeform 13"/>
              <p:cNvSpPr>
                <a:spLocks/>
              </p:cNvSpPr>
              <p:nvPr/>
            </p:nvSpPr>
            <p:spPr bwMode="auto">
              <a:xfrm>
                <a:off x="3779" y="2057"/>
                <a:ext cx="509" cy="249"/>
              </a:xfrm>
              <a:custGeom>
                <a:avLst/>
                <a:gdLst>
                  <a:gd name="T0" fmla="*/ 2725 w 99"/>
                  <a:gd name="T1" fmla="*/ 5698 h 51"/>
                  <a:gd name="T2" fmla="*/ 2591 w 99"/>
                  <a:gd name="T3" fmla="*/ 5458 h 51"/>
                  <a:gd name="T4" fmla="*/ 2987 w 99"/>
                  <a:gd name="T5" fmla="*/ 5458 h 51"/>
                  <a:gd name="T6" fmla="*/ 10864 w 99"/>
                  <a:gd name="T7" fmla="*/ 4765 h 51"/>
                  <a:gd name="T8" fmla="*/ 11553 w 99"/>
                  <a:gd name="T9" fmla="*/ 4433 h 51"/>
                  <a:gd name="T10" fmla="*/ 12108 w 99"/>
                  <a:gd name="T11" fmla="*/ 4077 h 51"/>
                  <a:gd name="T12" fmla="*/ 12108 w 99"/>
                  <a:gd name="T13" fmla="*/ 3838 h 51"/>
                  <a:gd name="T14" fmla="*/ 12237 w 99"/>
                  <a:gd name="T15" fmla="*/ 3598 h 51"/>
                  <a:gd name="T16" fmla="*/ 13455 w 99"/>
                  <a:gd name="T17" fmla="*/ 2671 h 51"/>
                  <a:gd name="T18" fmla="*/ 13321 w 99"/>
                  <a:gd name="T19" fmla="*/ 2549 h 51"/>
                  <a:gd name="T20" fmla="*/ 13193 w 99"/>
                  <a:gd name="T21" fmla="*/ 2456 h 51"/>
                  <a:gd name="T22" fmla="*/ 12900 w 99"/>
                  <a:gd name="T23" fmla="*/ 2334 h 51"/>
                  <a:gd name="T24" fmla="*/ 12766 w 99"/>
                  <a:gd name="T25" fmla="*/ 2334 h 51"/>
                  <a:gd name="T26" fmla="*/ 12237 w 99"/>
                  <a:gd name="T27" fmla="*/ 1621 h 51"/>
                  <a:gd name="T28" fmla="*/ 12108 w 99"/>
                  <a:gd name="T29" fmla="*/ 1406 h 51"/>
                  <a:gd name="T30" fmla="*/ 12108 w 99"/>
                  <a:gd name="T31" fmla="*/ 928 h 51"/>
                  <a:gd name="T32" fmla="*/ 11815 w 99"/>
                  <a:gd name="T33" fmla="*/ 810 h 51"/>
                  <a:gd name="T34" fmla="*/ 11419 w 99"/>
                  <a:gd name="T35" fmla="*/ 478 h 51"/>
                  <a:gd name="T36" fmla="*/ 11157 w 99"/>
                  <a:gd name="T37" fmla="*/ 478 h 51"/>
                  <a:gd name="T38" fmla="*/ 10997 w 99"/>
                  <a:gd name="T39" fmla="*/ 693 h 51"/>
                  <a:gd name="T40" fmla="*/ 10602 w 99"/>
                  <a:gd name="T41" fmla="*/ 693 h 51"/>
                  <a:gd name="T42" fmla="*/ 10206 w 99"/>
                  <a:gd name="T43" fmla="*/ 693 h 51"/>
                  <a:gd name="T44" fmla="*/ 9650 w 99"/>
                  <a:gd name="T45" fmla="*/ 571 h 51"/>
                  <a:gd name="T46" fmla="*/ 8961 w 99"/>
                  <a:gd name="T47" fmla="*/ 478 h 51"/>
                  <a:gd name="T48" fmla="*/ 8566 w 99"/>
                  <a:gd name="T49" fmla="*/ 0 h 51"/>
                  <a:gd name="T50" fmla="*/ 8298 w 99"/>
                  <a:gd name="T51" fmla="*/ 117 h 51"/>
                  <a:gd name="T52" fmla="*/ 7877 w 99"/>
                  <a:gd name="T53" fmla="*/ 0 h 51"/>
                  <a:gd name="T54" fmla="*/ 7877 w 99"/>
                  <a:gd name="T55" fmla="*/ 239 h 51"/>
                  <a:gd name="T56" fmla="*/ 7877 w 99"/>
                  <a:gd name="T57" fmla="*/ 693 h 51"/>
                  <a:gd name="T58" fmla="*/ 7481 w 99"/>
                  <a:gd name="T59" fmla="*/ 928 h 51"/>
                  <a:gd name="T60" fmla="*/ 6925 w 99"/>
                  <a:gd name="T61" fmla="*/ 928 h 51"/>
                  <a:gd name="T62" fmla="*/ 6267 w 99"/>
                  <a:gd name="T63" fmla="*/ 2099 h 51"/>
                  <a:gd name="T64" fmla="*/ 5712 w 99"/>
                  <a:gd name="T65" fmla="*/ 2456 h 51"/>
                  <a:gd name="T66" fmla="*/ 5311 w 99"/>
                  <a:gd name="T67" fmla="*/ 2217 h 51"/>
                  <a:gd name="T68" fmla="*/ 5023 w 99"/>
                  <a:gd name="T69" fmla="*/ 2788 h 51"/>
                  <a:gd name="T70" fmla="*/ 4756 w 99"/>
                  <a:gd name="T71" fmla="*/ 2788 h 51"/>
                  <a:gd name="T72" fmla="*/ 4360 w 99"/>
                  <a:gd name="T73" fmla="*/ 2671 h 51"/>
                  <a:gd name="T74" fmla="*/ 4072 w 99"/>
                  <a:gd name="T75" fmla="*/ 3027 h 51"/>
                  <a:gd name="T76" fmla="*/ 3542 w 99"/>
                  <a:gd name="T77" fmla="*/ 2788 h 51"/>
                  <a:gd name="T78" fmla="*/ 2725 w 99"/>
                  <a:gd name="T79" fmla="*/ 2910 h 51"/>
                  <a:gd name="T80" fmla="*/ 2725 w 99"/>
                  <a:gd name="T81" fmla="*/ 3144 h 51"/>
                  <a:gd name="T82" fmla="*/ 2458 w 99"/>
                  <a:gd name="T83" fmla="*/ 3144 h 51"/>
                  <a:gd name="T84" fmla="*/ 2458 w 99"/>
                  <a:gd name="T85" fmla="*/ 3144 h 51"/>
                  <a:gd name="T86" fmla="*/ 2298 w 99"/>
                  <a:gd name="T87" fmla="*/ 3481 h 51"/>
                  <a:gd name="T88" fmla="*/ 2298 w 99"/>
                  <a:gd name="T89" fmla="*/ 3481 h 51"/>
                  <a:gd name="T90" fmla="*/ 2458 w 99"/>
                  <a:gd name="T91" fmla="*/ 3838 h 51"/>
                  <a:gd name="T92" fmla="*/ 1640 w 99"/>
                  <a:gd name="T93" fmla="*/ 3955 h 51"/>
                  <a:gd name="T94" fmla="*/ 1769 w 99"/>
                  <a:gd name="T95" fmla="*/ 4648 h 51"/>
                  <a:gd name="T96" fmla="*/ 1347 w 99"/>
                  <a:gd name="T97" fmla="*/ 4531 h 51"/>
                  <a:gd name="T98" fmla="*/ 817 w 99"/>
                  <a:gd name="T99" fmla="*/ 4433 h 51"/>
                  <a:gd name="T100" fmla="*/ 555 w 99"/>
                  <a:gd name="T101" fmla="*/ 4887 h 51"/>
                  <a:gd name="T102" fmla="*/ 555 w 99"/>
                  <a:gd name="T103" fmla="*/ 4887 h 51"/>
                  <a:gd name="T104" fmla="*/ 689 w 99"/>
                  <a:gd name="T105" fmla="*/ 5126 h 51"/>
                  <a:gd name="T106" fmla="*/ 396 w 99"/>
                  <a:gd name="T107" fmla="*/ 5698 h 51"/>
                  <a:gd name="T108" fmla="*/ 134 w 99"/>
                  <a:gd name="T109" fmla="*/ 5698 h 51"/>
                  <a:gd name="T110" fmla="*/ 0 w 99"/>
                  <a:gd name="T111" fmla="*/ 5937 h 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9"/>
                  <a:gd name="T169" fmla="*/ 0 h 51"/>
                  <a:gd name="T170" fmla="*/ 99 w 99"/>
                  <a:gd name="T171" fmla="*/ 51 h 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9" h="51">
                    <a:moveTo>
                      <a:pt x="0" y="51"/>
                    </a:moveTo>
                    <a:lnTo>
                      <a:pt x="20" y="49"/>
                    </a:lnTo>
                    <a:lnTo>
                      <a:pt x="20" y="48"/>
                    </a:lnTo>
                    <a:lnTo>
                      <a:pt x="19" y="47"/>
                    </a:lnTo>
                    <a:lnTo>
                      <a:pt x="22" y="46"/>
                    </a:lnTo>
                    <a:lnTo>
                      <a:pt x="22" y="47"/>
                    </a:lnTo>
                    <a:lnTo>
                      <a:pt x="78" y="42"/>
                    </a:lnTo>
                    <a:lnTo>
                      <a:pt x="80" y="41"/>
                    </a:lnTo>
                    <a:lnTo>
                      <a:pt x="80" y="40"/>
                    </a:lnTo>
                    <a:lnTo>
                      <a:pt x="85" y="38"/>
                    </a:lnTo>
                    <a:lnTo>
                      <a:pt x="86" y="37"/>
                    </a:lnTo>
                    <a:lnTo>
                      <a:pt x="89" y="35"/>
                    </a:lnTo>
                    <a:lnTo>
                      <a:pt x="89" y="34"/>
                    </a:lnTo>
                    <a:lnTo>
                      <a:pt x="89" y="33"/>
                    </a:lnTo>
                    <a:lnTo>
                      <a:pt x="90" y="32"/>
                    </a:lnTo>
                    <a:lnTo>
                      <a:pt x="90" y="31"/>
                    </a:lnTo>
                    <a:lnTo>
                      <a:pt x="92" y="29"/>
                    </a:lnTo>
                    <a:lnTo>
                      <a:pt x="99" y="23"/>
                    </a:lnTo>
                    <a:lnTo>
                      <a:pt x="99" y="22"/>
                    </a:lnTo>
                    <a:lnTo>
                      <a:pt x="98" y="22"/>
                    </a:lnTo>
                    <a:lnTo>
                      <a:pt x="97" y="22"/>
                    </a:lnTo>
                    <a:lnTo>
                      <a:pt x="97" y="21"/>
                    </a:lnTo>
                    <a:lnTo>
                      <a:pt x="95" y="20"/>
                    </a:lnTo>
                    <a:lnTo>
                      <a:pt x="95" y="21"/>
                    </a:lnTo>
                    <a:lnTo>
                      <a:pt x="94" y="20"/>
                    </a:lnTo>
                    <a:lnTo>
                      <a:pt x="92" y="18"/>
                    </a:lnTo>
                    <a:lnTo>
                      <a:pt x="90" y="14"/>
                    </a:lnTo>
                    <a:lnTo>
                      <a:pt x="89" y="13"/>
                    </a:lnTo>
                    <a:lnTo>
                      <a:pt x="89" y="12"/>
                    </a:lnTo>
                    <a:lnTo>
                      <a:pt x="89" y="10"/>
                    </a:lnTo>
                    <a:lnTo>
                      <a:pt x="89" y="8"/>
                    </a:lnTo>
                    <a:lnTo>
                      <a:pt x="87" y="7"/>
                    </a:lnTo>
                    <a:lnTo>
                      <a:pt x="86" y="6"/>
                    </a:lnTo>
                    <a:lnTo>
                      <a:pt x="84" y="4"/>
                    </a:lnTo>
                    <a:lnTo>
                      <a:pt x="84" y="3"/>
                    </a:lnTo>
                    <a:lnTo>
                      <a:pt x="82" y="4"/>
                    </a:lnTo>
                    <a:lnTo>
                      <a:pt x="82" y="5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8" y="6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4" y="7"/>
                    </a:lnTo>
                    <a:lnTo>
                      <a:pt x="71" y="5"/>
                    </a:lnTo>
                    <a:lnTo>
                      <a:pt x="68" y="5"/>
                    </a:lnTo>
                    <a:lnTo>
                      <a:pt x="66" y="4"/>
                    </a:lnTo>
                    <a:lnTo>
                      <a:pt x="65" y="2"/>
                    </a:lnTo>
                    <a:lnTo>
                      <a:pt x="63" y="0"/>
                    </a:lnTo>
                    <a:lnTo>
                      <a:pt x="61" y="1"/>
                    </a:lnTo>
                    <a:lnTo>
                      <a:pt x="59" y="0"/>
                    </a:lnTo>
                    <a:lnTo>
                      <a:pt x="58" y="0"/>
                    </a:lnTo>
                    <a:lnTo>
                      <a:pt x="58" y="2"/>
                    </a:lnTo>
                    <a:lnTo>
                      <a:pt x="58" y="5"/>
                    </a:lnTo>
                    <a:lnTo>
                      <a:pt x="58" y="6"/>
                    </a:lnTo>
                    <a:lnTo>
                      <a:pt x="56" y="7"/>
                    </a:lnTo>
                    <a:lnTo>
                      <a:pt x="55" y="8"/>
                    </a:lnTo>
                    <a:lnTo>
                      <a:pt x="52" y="8"/>
                    </a:lnTo>
                    <a:lnTo>
                      <a:pt x="51" y="8"/>
                    </a:lnTo>
                    <a:lnTo>
                      <a:pt x="51" y="11"/>
                    </a:lnTo>
                    <a:lnTo>
                      <a:pt x="46" y="18"/>
                    </a:lnTo>
                    <a:lnTo>
                      <a:pt x="45" y="21"/>
                    </a:lnTo>
                    <a:lnTo>
                      <a:pt x="42" y="21"/>
                    </a:lnTo>
                    <a:lnTo>
                      <a:pt x="40" y="19"/>
                    </a:lnTo>
                    <a:lnTo>
                      <a:pt x="39" y="19"/>
                    </a:lnTo>
                    <a:lnTo>
                      <a:pt x="38" y="20"/>
                    </a:lnTo>
                    <a:lnTo>
                      <a:pt x="37" y="24"/>
                    </a:lnTo>
                    <a:lnTo>
                      <a:pt x="36" y="25"/>
                    </a:lnTo>
                    <a:lnTo>
                      <a:pt x="35" y="24"/>
                    </a:lnTo>
                    <a:lnTo>
                      <a:pt x="34" y="23"/>
                    </a:lnTo>
                    <a:lnTo>
                      <a:pt x="32" y="23"/>
                    </a:lnTo>
                    <a:lnTo>
                      <a:pt x="31" y="26"/>
                    </a:lnTo>
                    <a:lnTo>
                      <a:pt x="30" y="26"/>
                    </a:lnTo>
                    <a:lnTo>
                      <a:pt x="26" y="24"/>
                    </a:lnTo>
                    <a:lnTo>
                      <a:pt x="23" y="25"/>
                    </a:lnTo>
                    <a:lnTo>
                      <a:pt x="20" y="25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30"/>
                    </a:lnTo>
                    <a:lnTo>
                      <a:pt x="18" y="32"/>
                    </a:lnTo>
                    <a:lnTo>
                      <a:pt x="18" y="33"/>
                    </a:lnTo>
                    <a:lnTo>
                      <a:pt x="14" y="34"/>
                    </a:lnTo>
                    <a:lnTo>
                      <a:pt x="12" y="34"/>
                    </a:lnTo>
                    <a:lnTo>
                      <a:pt x="13" y="36"/>
                    </a:lnTo>
                    <a:lnTo>
                      <a:pt x="13" y="40"/>
                    </a:lnTo>
                    <a:lnTo>
                      <a:pt x="12" y="40"/>
                    </a:lnTo>
                    <a:lnTo>
                      <a:pt x="10" y="39"/>
                    </a:lnTo>
                    <a:lnTo>
                      <a:pt x="8" y="38"/>
                    </a:lnTo>
                    <a:lnTo>
                      <a:pt x="6" y="38"/>
                    </a:lnTo>
                    <a:lnTo>
                      <a:pt x="4" y="39"/>
                    </a:lnTo>
                    <a:lnTo>
                      <a:pt x="4" y="42"/>
                    </a:lnTo>
                    <a:lnTo>
                      <a:pt x="5" y="43"/>
                    </a:lnTo>
                    <a:lnTo>
                      <a:pt x="5" y="44"/>
                    </a:lnTo>
                    <a:lnTo>
                      <a:pt x="4" y="49"/>
                    </a:lnTo>
                    <a:lnTo>
                      <a:pt x="3" y="49"/>
                    </a:lnTo>
                    <a:lnTo>
                      <a:pt x="1" y="4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9" name="Freeform 14"/>
              <p:cNvSpPr>
                <a:spLocks/>
              </p:cNvSpPr>
              <p:nvPr/>
            </p:nvSpPr>
            <p:spPr bwMode="auto">
              <a:xfrm>
                <a:off x="3734" y="2243"/>
                <a:ext cx="568" cy="190"/>
              </a:xfrm>
              <a:custGeom>
                <a:avLst/>
                <a:gdLst>
                  <a:gd name="T0" fmla="*/ 14875 w 111"/>
                  <a:gd name="T1" fmla="*/ 0 h 39"/>
                  <a:gd name="T2" fmla="*/ 11913 w 111"/>
                  <a:gd name="T3" fmla="*/ 356 h 39"/>
                  <a:gd name="T4" fmla="*/ 11652 w 111"/>
                  <a:gd name="T5" fmla="*/ 453 h 39"/>
                  <a:gd name="T6" fmla="*/ 4165 w 111"/>
                  <a:gd name="T7" fmla="*/ 1043 h 39"/>
                  <a:gd name="T8" fmla="*/ 4165 w 111"/>
                  <a:gd name="T9" fmla="*/ 926 h 39"/>
                  <a:gd name="T10" fmla="*/ 3746 w 111"/>
                  <a:gd name="T11" fmla="*/ 1043 h 39"/>
                  <a:gd name="T12" fmla="*/ 3874 w 111"/>
                  <a:gd name="T13" fmla="*/ 1164 h 39"/>
                  <a:gd name="T14" fmla="*/ 3874 w 111"/>
                  <a:gd name="T15" fmla="*/ 1281 h 39"/>
                  <a:gd name="T16" fmla="*/ 1203 w 111"/>
                  <a:gd name="T17" fmla="*/ 1496 h 39"/>
                  <a:gd name="T18" fmla="*/ 1075 w 111"/>
                  <a:gd name="T19" fmla="*/ 1734 h 39"/>
                  <a:gd name="T20" fmla="*/ 942 w 111"/>
                  <a:gd name="T21" fmla="*/ 2090 h 39"/>
                  <a:gd name="T22" fmla="*/ 1075 w 111"/>
                  <a:gd name="T23" fmla="*/ 2207 h 39"/>
                  <a:gd name="T24" fmla="*/ 942 w 111"/>
                  <a:gd name="T25" fmla="*/ 2538 h 39"/>
                  <a:gd name="T26" fmla="*/ 942 w 111"/>
                  <a:gd name="T27" fmla="*/ 2538 h 39"/>
                  <a:gd name="T28" fmla="*/ 942 w 111"/>
                  <a:gd name="T29" fmla="*/ 2660 h 39"/>
                  <a:gd name="T30" fmla="*/ 814 w 111"/>
                  <a:gd name="T31" fmla="*/ 2894 h 39"/>
                  <a:gd name="T32" fmla="*/ 681 w 111"/>
                  <a:gd name="T33" fmla="*/ 3016 h 39"/>
                  <a:gd name="T34" fmla="*/ 522 w 111"/>
                  <a:gd name="T35" fmla="*/ 3464 h 39"/>
                  <a:gd name="T36" fmla="*/ 261 w 111"/>
                  <a:gd name="T37" fmla="*/ 3703 h 39"/>
                  <a:gd name="T38" fmla="*/ 261 w 111"/>
                  <a:gd name="T39" fmla="*/ 4058 h 39"/>
                  <a:gd name="T40" fmla="*/ 261 w 111"/>
                  <a:gd name="T41" fmla="*/ 4389 h 39"/>
                  <a:gd name="T42" fmla="*/ 261 w 111"/>
                  <a:gd name="T43" fmla="*/ 4389 h 39"/>
                  <a:gd name="T44" fmla="*/ 0 w 111"/>
                  <a:gd name="T45" fmla="*/ 4511 h 39"/>
                  <a:gd name="T46" fmla="*/ 3874 w 111"/>
                  <a:gd name="T47" fmla="*/ 4273 h 39"/>
                  <a:gd name="T48" fmla="*/ 8720 w 111"/>
                  <a:gd name="T49" fmla="*/ 3941 h 39"/>
                  <a:gd name="T50" fmla="*/ 10449 w 111"/>
                  <a:gd name="T51" fmla="*/ 3703 h 39"/>
                  <a:gd name="T52" fmla="*/ 10577 w 111"/>
                  <a:gd name="T53" fmla="*/ 3230 h 39"/>
                  <a:gd name="T54" fmla="*/ 10710 w 111"/>
                  <a:gd name="T55" fmla="*/ 3230 h 39"/>
                  <a:gd name="T56" fmla="*/ 10710 w 111"/>
                  <a:gd name="T57" fmla="*/ 3230 h 39"/>
                  <a:gd name="T58" fmla="*/ 10838 w 111"/>
                  <a:gd name="T59" fmla="*/ 3133 h 39"/>
                  <a:gd name="T60" fmla="*/ 10997 w 111"/>
                  <a:gd name="T61" fmla="*/ 3016 h 39"/>
                  <a:gd name="T62" fmla="*/ 10838 w 111"/>
                  <a:gd name="T63" fmla="*/ 2894 h 39"/>
                  <a:gd name="T64" fmla="*/ 10997 w 111"/>
                  <a:gd name="T65" fmla="*/ 2777 h 39"/>
                  <a:gd name="T66" fmla="*/ 11130 w 111"/>
                  <a:gd name="T67" fmla="*/ 2660 h 39"/>
                  <a:gd name="T68" fmla="*/ 11524 w 111"/>
                  <a:gd name="T69" fmla="*/ 2538 h 39"/>
                  <a:gd name="T70" fmla="*/ 11913 w 111"/>
                  <a:gd name="T71" fmla="*/ 2421 h 39"/>
                  <a:gd name="T72" fmla="*/ 12332 w 111"/>
                  <a:gd name="T73" fmla="*/ 2090 h 39"/>
                  <a:gd name="T74" fmla="*/ 12465 w 111"/>
                  <a:gd name="T75" fmla="*/ 2090 h 39"/>
                  <a:gd name="T76" fmla="*/ 12726 w 111"/>
                  <a:gd name="T77" fmla="*/ 1851 h 39"/>
                  <a:gd name="T78" fmla="*/ 12859 w 111"/>
                  <a:gd name="T79" fmla="*/ 1613 h 39"/>
                  <a:gd name="T80" fmla="*/ 12859 w 111"/>
                  <a:gd name="T81" fmla="*/ 1613 h 39"/>
                  <a:gd name="T82" fmla="*/ 12987 w 111"/>
                  <a:gd name="T83" fmla="*/ 1613 h 39"/>
                  <a:gd name="T84" fmla="*/ 13120 w 111"/>
                  <a:gd name="T85" fmla="*/ 1613 h 39"/>
                  <a:gd name="T86" fmla="*/ 13120 w 111"/>
                  <a:gd name="T87" fmla="*/ 1496 h 39"/>
                  <a:gd name="T88" fmla="*/ 13274 w 111"/>
                  <a:gd name="T89" fmla="*/ 1379 h 39"/>
                  <a:gd name="T90" fmla="*/ 13274 w 111"/>
                  <a:gd name="T91" fmla="*/ 1379 h 39"/>
                  <a:gd name="T92" fmla="*/ 13407 w 111"/>
                  <a:gd name="T93" fmla="*/ 1496 h 39"/>
                  <a:gd name="T94" fmla="*/ 13540 w 111"/>
                  <a:gd name="T95" fmla="*/ 1379 h 39"/>
                  <a:gd name="T96" fmla="*/ 13540 w 111"/>
                  <a:gd name="T97" fmla="*/ 1379 h 39"/>
                  <a:gd name="T98" fmla="*/ 13801 w 111"/>
                  <a:gd name="T99" fmla="*/ 1164 h 39"/>
                  <a:gd name="T100" fmla="*/ 13929 w 111"/>
                  <a:gd name="T101" fmla="*/ 1164 h 39"/>
                  <a:gd name="T102" fmla="*/ 14190 w 111"/>
                  <a:gd name="T103" fmla="*/ 1164 h 39"/>
                  <a:gd name="T104" fmla="*/ 14609 w 111"/>
                  <a:gd name="T105" fmla="*/ 687 h 39"/>
                  <a:gd name="T106" fmla="*/ 14742 w 111"/>
                  <a:gd name="T107" fmla="*/ 570 h 39"/>
                  <a:gd name="T108" fmla="*/ 14875 w 111"/>
                  <a:gd name="T109" fmla="*/ 453 h 39"/>
                  <a:gd name="T110" fmla="*/ 14875 w 111"/>
                  <a:gd name="T111" fmla="*/ 356 h 39"/>
                  <a:gd name="T112" fmla="*/ 14875 w 111"/>
                  <a:gd name="T113" fmla="*/ 117 h 39"/>
                  <a:gd name="T114" fmla="*/ 14875 w 111"/>
                  <a:gd name="T115" fmla="*/ 0 h 39"/>
                  <a:gd name="T116" fmla="*/ 14875 w 111"/>
                  <a:gd name="T117" fmla="*/ 0 h 3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11"/>
                  <a:gd name="T178" fmla="*/ 0 h 39"/>
                  <a:gd name="T179" fmla="*/ 111 w 111"/>
                  <a:gd name="T180" fmla="*/ 39 h 3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11" h="39">
                    <a:moveTo>
                      <a:pt x="111" y="0"/>
                    </a:moveTo>
                    <a:lnTo>
                      <a:pt x="89" y="3"/>
                    </a:lnTo>
                    <a:lnTo>
                      <a:pt x="87" y="4"/>
                    </a:lnTo>
                    <a:lnTo>
                      <a:pt x="31" y="9"/>
                    </a:lnTo>
                    <a:lnTo>
                      <a:pt x="31" y="8"/>
                    </a:lnTo>
                    <a:lnTo>
                      <a:pt x="28" y="9"/>
                    </a:lnTo>
                    <a:lnTo>
                      <a:pt x="29" y="10"/>
                    </a:lnTo>
                    <a:lnTo>
                      <a:pt x="29" y="11"/>
                    </a:lnTo>
                    <a:lnTo>
                      <a:pt x="9" y="13"/>
                    </a:lnTo>
                    <a:lnTo>
                      <a:pt x="8" y="15"/>
                    </a:lnTo>
                    <a:lnTo>
                      <a:pt x="7" y="18"/>
                    </a:lnTo>
                    <a:lnTo>
                      <a:pt x="8" y="19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6" y="25"/>
                    </a:lnTo>
                    <a:lnTo>
                      <a:pt x="5" y="26"/>
                    </a:lnTo>
                    <a:lnTo>
                      <a:pt x="4" y="30"/>
                    </a:lnTo>
                    <a:lnTo>
                      <a:pt x="2" y="32"/>
                    </a:lnTo>
                    <a:lnTo>
                      <a:pt x="2" y="35"/>
                    </a:lnTo>
                    <a:lnTo>
                      <a:pt x="2" y="38"/>
                    </a:lnTo>
                    <a:lnTo>
                      <a:pt x="0" y="39"/>
                    </a:lnTo>
                    <a:lnTo>
                      <a:pt x="29" y="37"/>
                    </a:lnTo>
                    <a:lnTo>
                      <a:pt x="65" y="34"/>
                    </a:lnTo>
                    <a:lnTo>
                      <a:pt x="78" y="32"/>
                    </a:lnTo>
                    <a:lnTo>
                      <a:pt x="79" y="28"/>
                    </a:lnTo>
                    <a:lnTo>
                      <a:pt x="80" y="28"/>
                    </a:lnTo>
                    <a:lnTo>
                      <a:pt x="81" y="27"/>
                    </a:lnTo>
                    <a:lnTo>
                      <a:pt x="82" y="26"/>
                    </a:lnTo>
                    <a:lnTo>
                      <a:pt x="81" y="25"/>
                    </a:lnTo>
                    <a:lnTo>
                      <a:pt x="82" y="24"/>
                    </a:lnTo>
                    <a:lnTo>
                      <a:pt x="83" y="23"/>
                    </a:lnTo>
                    <a:lnTo>
                      <a:pt x="86" y="22"/>
                    </a:lnTo>
                    <a:lnTo>
                      <a:pt x="89" y="21"/>
                    </a:lnTo>
                    <a:lnTo>
                      <a:pt x="92" y="18"/>
                    </a:lnTo>
                    <a:lnTo>
                      <a:pt x="93" y="18"/>
                    </a:lnTo>
                    <a:lnTo>
                      <a:pt x="95" y="16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9" y="12"/>
                    </a:lnTo>
                    <a:lnTo>
                      <a:pt x="100" y="13"/>
                    </a:lnTo>
                    <a:lnTo>
                      <a:pt x="101" y="12"/>
                    </a:lnTo>
                    <a:lnTo>
                      <a:pt x="103" y="10"/>
                    </a:lnTo>
                    <a:lnTo>
                      <a:pt x="104" y="10"/>
                    </a:lnTo>
                    <a:lnTo>
                      <a:pt x="106" y="10"/>
                    </a:lnTo>
                    <a:lnTo>
                      <a:pt x="109" y="6"/>
                    </a:lnTo>
                    <a:lnTo>
                      <a:pt x="110" y="5"/>
                    </a:lnTo>
                    <a:lnTo>
                      <a:pt x="111" y="4"/>
                    </a:lnTo>
                    <a:lnTo>
                      <a:pt x="111" y="3"/>
                    </a:lnTo>
                    <a:lnTo>
                      <a:pt x="111" y="1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0" name="Freeform 15"/>
              <p:cNvSpPr>
                <a:spLocks/>
              </p:cNvSpPr>
              <p:nvPr/>
            </p:nvSpPr>
            <p:spPr bwMode="auto">
              <a:xfrm>
                <a:off x="3882" y="2409"/>
                <a:ext cx="267" cy="404"/>
              </a:xfrm>
              <a:custGeom>
                <a:avLst/>
                <a:gdLst>
                  <a:gd name="T0" fmla="*/ 0 w 52"/>
                  <a:gd name="T1" fmla="*/ 355 h 83"/>
                  <a:gd name="T2" fmla="*/ 134 w 52"/>
                  <a:gd name="T3" fmla="*/ 569 h 83"/>
                  <a:gd name="T4" fmla="*/ 0 w 52"/>
                  <a:gd name="T5" fmla="*/ 6347 h 83"/>
                  <a:gd name="T6" fmla="*/ 0 w 52"/>
                  <a:gd name="T7" fmla="*/ 6561 h 83"/>
                  <a:gd name="T8" fmla="*/ 395 w 52"/>
                  <a:gd name="T9" fmla="*/ 9453 h 83"/>
                  <a:gd name="T10" fmla="*/ 555 w 52"/>
                  <a:gd name="T11" fmla="*/ 9453 h 83"/>
                  <a:gd name="T12" fmla="*/ 688 w 52"/>
                  <a:gd name="T13" fmla="*/ 9336 h 83"/>
                  <a:gd name="T14" fmla="*/ 950 w 52"/>
                  <a:gd name="T15" fmla="*/ 9453 h 83"/>
                  <a:gd name="T16" fmla="*/ 1083 w 52"/>
                  <a:gd name="T17" fmla="*/ 9336 h 83"/>
                  <a:gd name="T18" fmla="*/ 1083 w 52"/>
                  <a:gd name="T19" fmla="*/ 8883 h 83"/>
                  <a:gd name="T20" fmla="*/ 1212 w 52"/>
                  <a:gd name="T21" fmla="*/ 8649 h 83"/>
                  <a:gd name="T22" fmla="*/ 1345 w 52"/>
                  <a:gd name="T23" fmla="*/ 8883 h 83"/>
                  <a:gd name="T24" fmla="*/ 1345 w 52"/>
                  <a:gd name="T25" fmla="*/ 9005 h 83"/>
                  <a:gd name="T26" fmla="*/ 1479 w 52"/>
                  <a:gd name="T27" fmla="*/ 9214 h 83"/>
                  <a:gd name="T28" fmla="*/ 1766 w 52"/>
                  <a:gd name="T29" fmla="*/ 9569 h 83"/>
                  <a:gd name="T30" fmla="*/ 1900 w 52"/>
                  <a:gd name="T31" fmla="*/ 9569 h 83"/>
                  <a:gd name="T32" fmla="*/ 2028 w 52"/>
                  <a:gd name="T33" fmla="*/ 9569 h 83"/>
                  <a:gd name="T34" fmla="*/ 2295 w 52"/>
                  <a:gd name="T35" fmla="*/ 9336 h 83"/>
                  <a:gd name="T36" fmla="*/ 2295 w 52"/>
                  <a:gd name="T37" fmla="*/ 9336 h 83"/>
                  <a:gd name="T38" fmla="*/ 2424 w 52"/>
                  <a:gd name="T39" fmla="*/ 9214 h 83"/>
                  <a:gd name="T40" fmla="*/ 2424 w 52"/>
                  <a:gd name="T41" fmla="*/ 9214 h 83"/>
                  <a:gd name="T42" fmla="*/ 2424 w 52"/>
                  <a:gd name="T43" fmla="*/ 9122 h 83"/>
                  <a:gd name="T44" fmla="*/ 2295 w 52"/>
                  <a:gd name="T45" fmla="*/ 9122 h 83"/>
                  <a:gd name="T46" fmla="*/ 2295 w 52"/>
                  <a:gd name="T47" fmla="*/ 9005 h 83"/>
                  <a:gd name="T48" fmla="*/ 2424 w 52"/>
                  <a:gd name="T49" fmla="*/ 8883 h 83"/>
                  <a:gd name="T50" fmla="*/ 2424 w 52"/>
                  <a:gd name="T51" fmla="*/ 8766 h 83"/>
                  <a:gd name="T52" fmla="*/ 2162 w 52"/>
                  <a:gd name="T53" fmla="*/ 8649 h 83"/>
                  <a:gd name="T54" fmla="*/ 2162 w 52"/>
                  <a:gd name="T55" fmla="*/ 8649 h 83"/>
                  <a:gd name="T56" fmla="*/ 2028 w 52"/>
                  <a:gd name="T57" fmla="*/ 8649 h 83"/>
                  <a:gd name="T58" fmla="*/ 1900 w 52"/>
                  <a:gd name="T59" fmla="*/ 8411 h 83"/>
                  <a:gd name="T60" fmla="*/ 1900 w 52"/>
                  <a:gd name="T61" fmla="*/ 8294 h 83"/>
                  <a:gd name="T62" fmla="*/ 1900 w 52"/>
                  <a:gd name="T63" fmla="*/ 8197 h 83"/>
                  <a:gd name="T64" fmla="*/ 1900 w 52"/>
                  <a:gd name="T65" fmla="*/ 8197 h 83"/>
                  <a:gd name="T66" fmla="*/ 1900 w 52"/>
                  <a:gd name="T67" fmla="*/ 8080 h 83"/>
                  <a:gd name="T68" fmla="*/ 7040 w 52"/>
                  <a:gd name="T69" fmla="*/ 7603 h 83"/>
                  <a:gd name="T70" fmla="*/ 7040 w 52"/>
                  <a:gd name="T71" fmla="*/ 7486 h 83"/>
                  <a:gd name="T72" fmla="*/ 6778 w 52"/>
                  <a:gd name="T73" fmla="*/ 7272 h 83"/>
                  <a:gd name="T74" fmla="*/ 6778 w 52"/>
                  <a:gd name="T75" fmla="*/ 6683 h 83"/>
                  <a:gd name="T76" fmla="*/ 6485 w 52"/>
                  <a:gd name="T77" fmla="*/ 6347 h 83"/>
                  <a:gd name="T78" fmla="*/ 6485 w 52"/>
                  <a:gd name="T79" fmla="*/ 5992 h 83"/>
                  <a:gd name="T80" fmla="*/ 6644 w 52"/>
                  <a:gd name="T81" fmla="*/ 5758 h 83"/>
                  <a:gd name="T82" fmla="*/ 6644 w 52"/>
                  <a:gd name="T83" fmla="*/ 5427 h 83"/>
                  <a:gd name="T84" fmla="*/ 6778 w 52"/>
                  <a:gd name="T85" fmla="*/ 5189 h 83"/>
                  <a:gd name="T86" fmla="*/ 6906 w 52"/>
                  <a:gd name="T87" fmla="*/ 5189 h 83"/>
                  <a:gd name="T88" fmla="*/ 6644 w 52"/>
                  <a:gd name="T89" fmla="*/ 5072 h 83"/>
                  <a:gd name="T90" fmla="*/ 6778 w 52"/>
                  <a:gd name="T91" fmla="*/ 4833 h 83"/>
                  <a:gd name="T92" fmla="*/ 6644 w 52"/>
                  <a:gd name="T93" fmla="*/ 4736 h 83"/>
                  <a:gd name="T94" fmla="*/ 6485 w 52"/>
                  <a:gd name="T95" fmla="*/ 4619 h 83"/>
                  <a:gd name="T96" fmla="*/ 6352 w 52"/>
                  <a:gd name="T97" fmla="*/ 4502 h 83"/>
                  <a:gd name="T98" fmla="*/ 6223 w 52"/>
                  <a:gd name="T99" fmla="*/ 4264 h 83"/>
                  <a:gd name="T100" fmla="*/ 6090 w 52"/>
                  <a:gd name="T101" fmla="*/ 4147 h 83"/>
                  <a:gd name="T102" fmla="*/ 4878 w 52"/>
                  <a:gd name="T103" fmla="*/ 0 h 83"/>
                  <a:gd name="T104" fmla="*/ 0 w 52"/>
                  <a:gd name="T105" fmla="*/ 355 h 83"/>
                  <a:gd name="T106" fmla="*/ 0 w 52"/>
                  <a:gd name="T107" fmla="*/ 355 h 8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"/>
                  <a:gd name="T163" fmla="*/ 0 h 83"/>
                  <a:gd name="T164" fmla="*/ 52 w 52"/>
                  <a:gd name="T165" fmla="*/ 83 h 8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" h="83">
                    <a:moveTo>
                      <a:pt x="0" y="3"/>
                    </a:moveTo>
                    <a:lnTo>
                      <a:pt x="1" y="5"/>
                    </a:lnTo>
                    <a:lnTo>
                      <a:pt x="0" y="55"/>
                    </a:lnTo>
                    <a:lnTo>
                      <a:pt x="0" y="57"/>
                    </a:lnTo>
                    <a:lnTo>
                      <a:pt x="3" y="82"/>
                    </a:lnTo>
                    <a:lnTo>
                      <a:pt x="4" y="82"/>
                    </a:lnTo>
                    <a:lnTo>
                      <a:pt x="5" y="81"/>
                    </a:lnTo>
                    <a:lnTo>
                      <a:pt x="7" y="82"/>
                    </a:lnTo>
                    <a:lnTo>
                      <a:pt x="8" y="81"/>
                    </a:lnTo>
                    <a:lnTo>
                      <a:pt x="8" y="77"/>
                    </a:lnTo>
                    <a:lnTo>
                      <a:pt x="9" y="75"/>
                    </a:lnTo>
                    <a:lnTo>
                      <a:pt x="10" y="77"/>
                    </a:lnTo>
                    <a:lnTo>
                      <a:pt x="10" y="78"/>
                    </a:lnTo>
                    <a:lnTo>
                      <a:pt x="11" y="80"/>
                    </a:lnTo>
                    <a:lnTo>
                      <a:pt x="13" y="83"/>
                    </a:lnTo>
                    <a:lnTo>
                      <a:pt x="14" y="83"/>
                    </a:lnTo>
                    <a:lnTo>
                      <a:pt x="15" y="83"/>
                    </a:lnTo>
                    <a:lnTo>
                      <a:pt x="17" y="81"/>
                    </a:lnTo>
                    <a:lnTo>
                      <a:pt x="18" y="80"/>
                    </a:lnTo>
                    <a:lnTo>
                      <a:pt x="18" y="79"/>
                    </a:lnTo>
                    <a:lnTo>
                      <a:pt x="17" y="79"/>
                    </a:lnTo>
                    <a:lnTo>
                      <a:pt x="17" y="78"/>
                    </a:lnTo>
                    <a:lnTo>
                      <a:pt x="18" y="77"/>
                    </a:lnTo>
                    <a:lnTo>
                      <a:pt x="18" y="76"/>
                    </a:lnTo>
                    <a:lnTo>
                      <a:pt x="16" y="75"/>
                    </a:lnTo>
                    <a:lnTo>
                      <a:pt x="15" y="75"/>
                    </a:lnTo>
                    <a:lnTo>
                      <a:pt x="14" y="73"/>
                    </a:lnTo>
                    <a:lnTo>
                      <a:pt x="14" y="72"/>
                    </a:lnTo>
                    <a:lnTo>
                      <a:pt x="14" y="71"/>
                    </a:lnTo>
                    <a:lnTo>
                      <a:pt x="14" y="70"/>
                    </a:lnTo>
                    <a:lnTo>
                      <a:pt x="52" y="66"/>
                    </a:lnTo>
                    <a:lnTo>
                      <a:pt x="52" y="65"/>
                    </a:lnTo>
                    <a:lnTo>
                      <a:pt x="50" y="63"/>
                    </a:lnTo>
                    <a:lnTo>
                      <a:pt x="50" y="58"/>
                    </a:lnTo>
                    <a:lnTo>
                      <a:pt x="48" y="55"/>
                    </a:lnTo>
                    <a:lnTo>
                      <a:pt x="48" y="52"/>
                    </a:lnTo>
                    <a:lnTo>
                      <a:pt x="49" y="50"/>
                    </a:lnTo>
                    <a:lnTo>
                      <a:pt x="49" y="47"/>
                    </a:lnTo>
                    <a:lnTo>
                      <a:pt x="50" y="45"/>
                    </a:lnTo>
                    <a:lnTo>
                      <a:pt x="51" y="45"/>
                    </a:lnTo>
                    <a:lnTo>
                      <a:pt x="49" y="44"/>
                    </a:lnTo>
                    <a:lnTo>
                      <a:pt x="50" y="42"/>
                    </a:lnTo>
                    <a:lnTo>
                      <a:pt x="49" y="41"/>
                    </a:lnTo>
                    <a:lnTo>
                      <a:pt x="48" y="40"/>
                    </a:lnTo>
                    <a:lnTo>
                      <a:pt x="47" y="39"/>
                    </a:lnTo>
                    <a:lnTo>
                      <a:pt x="46" y="37"/>
                    </a:lnTo>
                    <a:lnTo>
                      <a:pt x="45" y="36"/>
                    </a:lnTo>
                    <a:lnTo>
                      <a:pt x="36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1" name="Freeform 16"/>
              <p:cNvSpPr>
                <a:spLocks/>
              </p:cNvSpPr>
              <p:nvPr/>
            </p:nvSpPr>
            <p:spPr bwMode="auto">
              <a:xfrm>
                <a:off x="4052" y="1789"/>
                <a:ext cx="291" cy="307"/>
              </a:xfrm>
              <a:custGeom>
                <a:avLst/>
                <a:gdLst>
                  <a:gd name="T0" fmla="*/ 679 w 57"/>
                  <a:gd name="T1" fmla="*/ 6364 h 63"/>
                  <a:gd name="T2" fmla="*/ 1067 w 57"/>
                  <a:gd name="T3" fmla="*/ 6481 h 63"/>
                  <a:gd name="T4" fmla="*/ 1327 w 57"/>
                  <a:gd name="T5" fmla="*/ 6364 h 63"/>
                  <a:gd name="T6" fmla="*/ 1720 w 57"/>
                  <a:gd name="T7" fmla="*/ 6837 h 63"/>
                  <a:gd name="T8" fmla="*/ 2399 w 57"/>
                  <a:gd name="T9" fmla="*/ 6934 h 63"/>
                  <a:gd name="T10" fmla="*/ 2920 w 57"/>
                  <a:gd name="T11" fmla="*/ 7051 h 63"/>
                  <a:gd name="T12" fmla="*/ 3334 w 57"/>
                  <a:gd name="T13" fmla="*/ 7051 h 63"/>
                  <a:gd name="T14" fmla="*/ 3727 w 57"/>
                  <a:gd name="T15" fmla="*/ 7051 h 63"/>
                  <a:gd name="T16" fmla="*/ 3860 w 57"/>
                  <a:gd name="T17" fmla="*/ 6837 h 63"/>
                  <a:gd name="T18" fmla="*/ 4120 w 57"/>
                  <a:gd name="T19" fmla="*/ 6837 h 63"/>
                  <a:gd name="T20" fmla="*/ 4533 w 57"/>
                  <a:gd name="T21" fmla="*/ 7173 h 63"/>
                  <a:gd name="T22" fmla="*/ 4794 w 57"/>
                  <a:gd name="T23" fmla="*/ 7290 h 63"/>
                  <a:gd name="T24" fmla="*/ 5187 w 57"/>
                  <a:gd name="T25" fmla="*/ 7051 h 63"/>
                  <a:gd name="T26" fmla="*/ 5315 w 57"/>
                  <a:gd name="T27" fmla="*/ 6720 h 63"/>
                  <a:gd name="T28" fmla="*/ 5447 w 57"/>
                  <a:gd name="T29" fmla="*/ 6008 h 63"/>
                  <a:gd name="T30" fmla="*/ 5866 w 57"/>
                  <a:gd name="T31" fmla="*/ 6247 h 63"/>
                  <a:gd name="T32" fmla="*/ 5994 w 57"/>
                  <a:gd name="T33" fmla="*/ 5911 h 63"/>
                  <a:gd name="T34" fmla="*/ 6254 w 57"/>
                  <a:gd name="T35" fmla="*/ 5438 h 63"/>
                  <a:gd name="T36" fmla="*/ 6387 w 57"/>
                  <a:gd name="T37" fmla="*/ 5200 h 63"/>
                  <a:gd name="T38" fmla="*/ 6775 w 57"/>
                  <a:gd name="T39" fmla="*/ 5083 h 63"/>
                  <a:gd name="T40" fmla="*/ 7066 w 57"/>
                  <a:gd name="T41" fmla="*/ 4751 h 63"/>
                  <a:gd name="T42" fmla="*/ 7326 w 57"/>
                  <a:gd name="T43" fmla="*/ 4512 h 63"/>
                  <a:gd name="T44" fmla="*/ 7326 w 57"/>
                  <a:gd name="T45" fmla="*/ 4157 h 63"/>
                  <a:gd name="T46" fmla="*/ 7454 w 57"/>
                  <a:gd name="T47" fmla="*/ 3942 h 63"/>
                  <a:gd name="T48" fmla="*/ 7193 w 57"/>
                  <a:gd name="T49" fmla="*/ 3016 h 63"/>
                  <a:gd name="T50" fmla="*/ 7326 w 57"/>
                  <a:gd name="T51" fmla="*/ 2661 h 63"/>
                  <a:gd name="T52" fmla="*/ 7586 w 57"/>
                  <a:gd name="T53" fmla="*/ 2539 h 63"/>
                  <a:gd name="T54" fmla="*/ 6126 w 57"/>
                  <a:gd name="T55" fmla="*/ 356 h 63"/>
                  <a:gd name="T56" fmla="*/ 5580 w 57"/>
                  <a:gd name="T57" fmla="*/ 687 h 63"/>
                  <a:gd name="T58" fmla="*/ 4927 w 57"/>
                  <a:gd name="T59" fmla="*/ 1165 h 63"/>
                  <a:gd name="T60" fmla="*/ 4533 w 57"/>
                  <a:gd name="T61" fmla="*/ 1165 h 63"/>
                  <a:gd name="T62" fmla="*/ 3987 w 57"/>
                  <a:gd name="T63" fmla="*/ 1496 h 63"/>
                  <a:gd name="T64" fmla="*/ 3599 w 57"/>
                  <a:gd name="T65" fmla="*/ 1379 h 63"/>
                  <a:gd name="T66" fmla="*/ 3334 w 57"/>
                  <a:gd name="T67" fmla="*/ 1379 h 63"/>
                  <a:gd name="T68" fmla="*/ 3334 w 57"/>
                  <a:gd name="T69" fmla="*/ 1282 h 63"/>
                  <a:gd name="T70" fmla="*/ 2527 w 57"/>
                  <a:gd name="T71" fmla="*/ 1043 h 63"/>
                  <a:gd name="T72" fmla="*/ 2267 w 57"/>
                  <a:gd name="T73" fmla="*/ 1165 h 63"/>
                  <a:gd name="T74" fmla="*/ 0 w 57"/>
                  <a:gd name="T75" fmla="*/ 1282 h 6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7"/>
                  <a:gd name="T115" fmla="*/ 0 h 63"/>
                  <a:gd name="T116" fmla="*/ 57 w 57"/>
                  <a:gd name="T117" fmla="*/ 63 h 6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7" h="63">
                    <a:moveTo>
                      <a:pt x="0" y="11"/>
                    </a:moveTo>
                    <a:lnTo>
                      <a:pt x="5" y="55"/>
                    </a:lnTo>
                    <a:lnTo>
                      <a:pt x="6" y="55"/>
                    </a:lnTo>
                    <a:lnTo>
                      <a:pt x="8" y="56"/>
                    </a:lnTo>
                    <a:lnTo>
                      <a:pt x="10" y="55"/>
                    </a:lnTo>
                    <a:lnTo>
                      <a:pt x="12" y="57"/>
                    </a:lnTo>
                    <a:lnTo>
                      <a:pt x="13" y="59"/>
                    </a:lnTo>
                    <a:lnTo>
                      <a:pt x="15" y="60"/>
                    </a:lnTo>
                    <a:lnTo>
                      <a:pt x="18" y="60"/>
                    </a:lnTo>
                    <a:lnTo>
                      <a:pt x="21" y="62"/>
                    </a:lnTo>
                    <a:lnTo>
                      <a:pt x="22" y="61"/>
                    </a:lnTo>
                    <a:lnTo>
                      <a:pt x="23" y="60"/>
                    </a:lnTo>
                    <a:lnTo>
                      <a:pt x="25" y="61"/>
                    </a:lnTo>
                    <a:lnTo>
                      <a:pt x="27" y="61"/>
                    </a:lnTo>
                    <a:lnTo>
                      <a:pt x="28" y="61"/>
                    </a:lnTo>
                    <a:lnTo>
                      <a:pt x="29" y="60"/>
                    </a:lnTo>
                    <a:lnTo>
                      <a:pt x="29" y="59"/>
                    </a:lnTo>
                    <a:lnTo>
                      <a:pt x="31" y="58"/>
                    </a:lnTo>
                    <a:lnTo>
                      <a:pt x="31" y="59"/>
                    </a:lnTo>
                    <a:lnTo>
                      <a:pt x="33" y="61"/>
                    </a:lnTo>
                    <a:lnTo>
                      <a:pt x="34" y="62"/>
                    </a:lnTo>
                    <a:lnTo>
                      <a:pt x="36" y="63"/>
                    </a:lnTo>
                    <a:lnTo>
                      <a:pt x="38" y="63"/>
                    </a:lnTo>
                    <a:lnTo>
                      <a:pt x="39" y="61"/>
                    </a:lnTo>
                    <a:lnTo>
                      <a:pt x="40" y="60"/>
                    </a:lnTo>
                    <a:lnTo>
                      <a:pt x="40" y="58"/>
                    </a:lnTo>
                    <a:lnTo>
                      <a:pt x="40" y="56"/>
                    </a:lnTo>
                    <a:lnTo>
                      <a:pt x="41" y="52"/>
                    </a:lnTo>
                    <a:lnTo>
                      <a:pt x="42" y="52"/>
                    </a:lnTo>
                    <a:lnTo>
                      <a:pt x="44" y="54"/>
                    </a:lnTo>
                    <a:lnTo>
                      <a:pt x="45" y="52"/>
                    </a:lnTo>
                    <a:lnTo>
                      <a:pt x="45" y="51"/>
                    </a:lnTo>
                    <a:lnTo>
                      <a:pt x="46" y="48"/>
                    </a:lnTo>
                    <a:lnTo>
                      <a:pt x="47" y="47"/>
                    </a:lnTo>
                    <a:lnTo>
                      <a:pt x="47" y="46"/>
                    </a:lnTo>
                    <a:lnTo>
                      <a:pt x="48" y="45"/>
                    </a:lnTo>
                    <a:lnTo>
                      <a:pt x="49" y="45"/>
                    </a:lnTo>
                    <a:lnTo>
                      <a:pt x="51" y="44"/>
                    </a:lnTo>
                    <a:lnTo>
                      <a:pt x="53" y="41"/>
                    </a:lnTo>
                    <a:lnTo>
                      <a:pt x="54" y="41"/>
                    </a:lnTo>
                    <a:lnTo>
                      <a:pt x="55" y="39"/>
                    </a:lnTo>
                    <a:lnTo>
                      <a:pt x="55" y="37"/>
                    </a:lnTo>
                    <a:lnTo>
                      <a:pt x="55" y="36"/>
                    </a:lnTo>
                    <a:lnTo>
                      <a:pt x="55" y="35"/>
                    </a:lnTo>
                    <a:lnTo>
                      <a:pt x="56" y="34"/>
                    </a:lnTo>
                    <a:lnTo>
                      <a:pt x="57" y="27"/>
                    </a:lnTo>
                    <a:lnTo>
                      <a:pt x="54" y="26"/>
                    </a:lnTo>
                    <a:lnTo>
                      <a:pt x="56" y="25"/>
                    </a:lnTo>
                    <a:lnTo>
                      <a:pt x="55" y="23"/>
                    </a:lnTo>
                    <a:lnTo>
                      <a:pt x="56" y="22"/>
                    </a:lnTo>
                    <a:lnTo>
                      <a:pt x="57" y="22"/>
                    </a:lnTo>
                    <a:lnTo>
                      <a:pt x="53" y="0"/>
                    </a:lnTo>
                    <a:lnTo>
                      <a:pt x="46" y="3"/>
                    </a:lnTo>
                    <a:lnTo>
                      <a:pt x="44" y="5"/>
                    </a:lnTo>
                    <a:lnTo>
                      <a:pt x="42" y="6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6" y="10"/>
                    </a:lnTo>
                    <a:lnTo>
                      <a:pt x="34" y="10"/>
                    </a:lnTo>
                    <a:lnTo>
                      <a:pt x="33" y="11"/>
                    </a:lnTo>
                    <a:lnTo>
                      <a:pt x="30" y="13"/>
                    </a:lnTo>
                    <a:lnTo>
                      <a:pt x="29" y="13"/>
                    </a:lnTo>
                    <a:lnTo>
                      <a:pt x="27" y="12"/>
                    </a:lnTo>
                    <a:lnTo>
                      <a:pt x="26" y="13"/>
                    </a:lnTo>
                    <a:lnTo>
                      <a:pt x="25" y="12"/>
                    </a:lnTo>
                    <a:lnTo>
                      <a:pt x="26" y="11"/>
                    </a:lnTo>
                    <a:lnTo>
                      <a:pt x="25" y="11"/>
                    </a:lnTo>
                    <a:lnTo>
                      <a:pt x="23" y="11"/>
                    </a:lnTo>
                    <a:lnTo>
                      <a:pt x="19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7" y="9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2" name="Freeform 17"/>
              <p:cNvSpPr>
                <a:spLocks/>
              </p:cNvSpPr>
              <p:nvPr/>
            </p:nvSpPr>
            <p:spPr bwMode="auto">
              <a:xfrm>
                <a:off x="4134" y="2179"/>
                <a:ext cx="610" cy="249"/>
              </a:xfrm>
              <a:custGeom>
                <a:avLst/>
                <a:gdLst>
                  <a:gd name="T0" fmla="*/ 261 w 119"/>
                  <a:gd name="T1" fmla="*/ 4765 h 51"/>
                  <a:gd name="T2" fmla="*/ 554 w 119"/>
                  <a:gd name="T3" fmla="*/ 4531 h 51"/>
                  <a:gd name="T4" fmla="*/ 682 w 119"/>
                  <a:gd name="T5" fmla="*/ 4194 h 51"/>
                  <a:gd name="T6" fmla="*/ 1892 w 119"/>
                  <a:gd name="T7" fmla="*/ 3598 h 51"/>
                  <a:gd name="T8" fmla="*/ 2419 w 119"/>
                  <a:gd name="T9" fmla="*/ 3144 h 51"/>
                  <a:gd name="T10" fmla="*/ 2707 w 119"/>
                  <a:gd name="T11" fmla="*/ 3144 h 51"/>
                  <a:gd name="T12" fmla="*/ 2840 w 119"/>
                  <a:gd name="T13" fmla="*/ 2910 h 51"/>
                  <a:gd name="T14" fmla="*/ 3101 w 119"/>
                  <a:gd name="T15" fmla="*/ 2910 h 51"/>
                  <a:gd name="T16" fmla="*/ 3783 w 119"/>
                  <a:gd name="T17" fmla="*/ 2671 h 51"/>
                  <a:gd name="T18" fmla="*/ 4439 w 119"/>
                  <a:gd name="T19" fmla="*/ 1977 h 51"/>
                  <a:gd name="T20" fmla="*/ 4439 w 119"/>
                  <a:gd name="T21" fmla="*/ 1504 h 51"/>
                  <a:gd name="T22" fmla="*/ 4993 w 119"/>
                  <a:gd name="T23" fmla="*/ 1504 h 51"/>
                  <a:gd name="T24" fmla="*/ 5649 w 119"/>
                  <a:gd name="T25" fmla="*/ 1406 h 51"/>
                  <a:gd name="T26" fmla="*/ 15214 w 119"/>
                  <a:gd name="T27" fmla="*/ 117 h 51"/>
                  <a:gd name="T28" fmla="*/ 15347 w 119"/>
                  <a:gd name="T29" fmla="*/ 239 h 51"/>
                  <a:gd name="T30" fmla="*/ 15634 w 119"/>
                  <a:gd name="T31" fmla="*/ 571 h 51"/>
                  <a:gd name="T32" fmla="*/ 15634 w 119"/>
                  <a:gd name="T33" fmla="*/ 693 h 51"/>
                  <a:gd name="T34" fmla="*/ 15347 w 119"/>
                  <a:gd name="T35" fmla="*/ 571 h 51"/>
                  <a:gd name="T36" fmla="*/ 15214 w 119"/>
                  <a:gd name="T37" fmla="*/ 693 h 51"/>
                  <a:gd name="T38" fmla="*/ 14686 w 119"/>
                  <a:gd name="T39" fmla="*/ 928 h 51"/>
                  <a:gd name="T40" fmla="*/ 14138 w 119"/>
                  <a:gd name="T41" fmla="*/ 1289 h 51"/>
                  <a:gd name="T42" fmla="*/ 14266 w 119"/>
                  <a:gd name="T43" fmla="*/ 1406 h 51"/>
                  <a:gd name="T44" fmla="*/ 15081 w 119"/>
                  <a:gd name="T45" fmla="*/ 1050 h 51"/>
                  <a:gd name="T46" fmla="*/ 15347 w 119"/>
                  <a:gd name="T47" fmla="*/ 1289 h 51"/>
                  <a:gd name="T48" fmla="*/ 15476 w 119"/>
                  <a:gd name="T49" fmla="*/ 1289 h 51"/>
                  <a:gd name="T50" fmla="*/ 15896 w 119"/>
                  <a:gd name="T51" fmla="*/ 1050 h 51"/>
                  <a:gd name="T52" fmla="*/ 16029 w 119"/>
                  <a:gd name="T53" fmla="*/ 1621 h 51"/>
                  <a:gd name="T54" fmla="*/ 15768 w 119"/>
                  <a:gd name="T55" fmla="*/ 1977 h 51"/>
                  <a:gd name="T56" fmla="*/ 15347 w 119"/>
                  <a:gd name="T57" fmla="*/ 2217 h 51"/>
                  <a:gd name="T58" fmla="*/ 14819 w 119"/>
                  <a:gd name="T59" fmla="*/ 2334 h 51"/>
                  <a:gd name="T60" fmla="*/ 14686 w 119"/>
                  <a:gd name="T61" fmla="*/ 2217 h 51"/>
                  <a:gd name="T62" fmla="*/ 14558 w 119"/>
                  <a:gd name="T63" fmla="*/ 2099 h 51"/>
                  <a:gd name="T64" fmla="*/ 14558 w 119"/>
                  <a:gd name="T65" fmla="*/ 2456 h 51"/>
                  <a:gd name="T66" fmla="*/ 14686 w 119"/>
                  <a:gd name="T67" fmla="*/ 2549 h 51"/>
                  <a:gd name="T68" fmla="*/ 14819 w 119"/>
                  <a:gd name="T69" fmla="*/ 2788 h 51"/>
                  <a:gd name="T70" fmla="*/ 14138 w 119"/>
                  <a:gd name="T71" fmla="*/ 3144 h 51"/>
                  <a:gd name="T72" fmla="*/ 14138 w 119"/>
                  <a:gd name="T73" fmla="*/ 3383 h 51"/>
                  <a:gd name="T74" fmla="*/ 15081 w 119"/>
                  <a:gd name="T75" fmla="*/ 3144 h 51"/>
                  <a:gd name="T76" fmla="*/ 15347 w 119"/>
                  <a:gd name="T77" fmla="*/ 3144 h 51"/>
                  <a:gd name="T78" fmla="*/ 14686 w 119"/>
                  <a:gd name="T79" fmla="*/ 3720 h 51"/>
                  <a:gd name="T80" fmla="*/ 13876 w 119"/>
                  <a:gd name="T81" fmla="*/ 4194 h 51"/>
                  <a:gd name="T82" fmla="*/ 13743 w 119"/>
                  <a:gd name="T83" fmla="*/ 4316 h 51"/>
                  <a:gd name="T84" fmla="*/ 12928 w 119"/>
                  <a:gd name="T85" fmla="*/ 5126 h 51"/>
                  <a:gd name="T86" fmla="*/ 12533 w 119"/>
                  <a:gd name="T87" fmla="*/ 5815 h 51"/>
                  <a:gd name="T88" fmla="*/ 9304 w 119"/>
                  <a:gd name="T89" fmla="*/ 4531 h 51"/>
                  <a:gd name="T90" fmla="*/ 6725 w 119"/>
                  <a:gd name="T91" fmla="*/ 4194 h 51"/>
                  <a:gd name="T92" fmla="*/ 6597 w 119"/>
                  <a:gd name="T93" fmla="*/ 4194 h 51"/>
                  <a:gd name="T94" fmla="*/ 4044 w 119"/>
                  <a:gd name="T95" fmla="*/ 4316 h 51"/>
                  <a:gd name="T96" fmla="*/ 3496 w 119"/>
                  <a:gd name="T97" fmla="*/ 4648 h 51"/>
                  <a:gd name="T98" fmla="*/ 0 w 119"/>
                  <a:gd name="T99" fmla="*/ 5244 h 5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19"/>
                  <a:gd name="T151" fmla="*/ 0 h 51"/>
                  <a:gd name="T152" fmla="*/ 119 w 119"/>
                  <a:gd name="T153" fmla="*/ 51 h 5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19" h="51">
                    <a:moveTo>
                      <a:pt x="0" y="45"/>
                    </a:moveTo>
                    <a:lnTo>
                      <a:pt x="1" y="41"/>
                    </a:lnTo>
                    <a:lnTo>
                      <a:pt x="2" y="41"/>
                    </a:lnTo>
                    <a:lnTo>
                      <a:pt x="3" y="40"/>
                    </a:lnTo>
                    <a:lnTo>
                      <a:pt x="4" y="39"/>
                    </a:lnTo>
                    <a:lnTo>
                      <a:pt x="3" y="38"/>
                    </a:lnTo>
                    <a:lnTo>
                      <a:pt x="4" y="37"/>
                    </a:lnTo>
                    <a:lnTo>
                      <a:pt x="5" y="36"/>
                    </a:lnTo>
                    <a:lnTo>
                      <a:pt x="8" y="35"/>
                    </a:lnTo>
                    <a:lnTo>
                      <a:pt x="11" y="34"/>
                    </a:lnTo>
                    <a:lnTo>
                      <a:pt x="14" y="31"/>
                    </a:lnTo>
                    <a:lnTo>
                      <a:pt x="15" y="31"/>
                    </a:lnTo>
                    <a:lnTo>
                      <a:pt x="17" y="29"/>
                    </a:lnTo>
                    <a:lnTo>
                      <a:pt x="18" y="27"/>
                    </a:lnTo>
                    <a:lnTo>
                      <a:pt x="19" y="27"/>
                    </a:lnTo>
                    <a:lnTo>
                      <a:pt x="20" y="27"/>
                    </a:lnTo>
                    <a:lnTo>
                      <a:pt x="20" y="26"/>
                    </a:lnTo>
                    <a:lnTo>
                      <a:pt x="21" y="25"/>
                    </a:lnTo>
                    <a:lnTo>
                      <a:pt x="22" y="26"/>
                    </a:lnTo>
                    <a:lnTo>
                      <a:pt x="23" y="25"/>
                    </a:lnTo>
                    <a:lnTo>
                      <a:pt x="25" y="23"/>
                    </a:lnTo>
                    <a:lnTo>
                      <a:pt x="26" y="23"/>
                    </a:lnTo>
                    <a:lnTo>
                      <a:pt x="28" y="23"/>
                    </a:lnTo>
                    <a:lnTo>
                      <a:pt x="31" y="19"/>
                    </a:lnTo>
                    <a:lnTo>
                      <a:pt x="32" y="18"/>
                    </a:lnTo>
                    <a:lnTo>
                      <a:pt x="33" y="17"/>
                    </a:lnTo>
                    <a:lnTo>
                      <a:pt x="33" y="16"/>
                    </a:lnTo>
                    <a:lnTo>
                      <a:pt x="33" y="14"/>
                    </a:lnTo>
                    <a:lnTo>
                      <a:pt x="33" y="13"/>
                    </a:lnTo>
                    <a:lnTo>
                      <a:pt x="37" y="12"/>
                    </a:lnTo>
                    <a:lnTo>
                      <a:pt x="37" y="13"/>
                    </a:lnTo>
                    <a:lnTo>
                      <a:pt x="40" y="13"/>
                    </a:lnTo>
                    <a:lnTo>
                      <a:pt x="42" y="12"/>
                    </a:lnTo>
                    <a:lnTo>
                      <a:pt x="78" y="7"/>
                    </a:lnTo>
                    <a:lnTo>
                      <a:pt x="112" y="0"/>
                    </a:lnTo>
                    <a:lnTo>
                      <a:pt x="113" y="1"/>
                    </a:lnTo>
                    <a:lnTo>
                      <a:pt x="114" y="2"/>
                    </a:lnTo>
                    <a:lnTo>
                      <a:pt x="115" y="3"/>
                    </a:lnTo>
                    <a:lnTo>
                      <a:pt x="116" y="5"/>
                    </a:lnTo>
                    <a:lnTo>
                      <a:pt x="116" y="6"/>
                    </a:lnTo>
                    <a:lnTo>
                      <a:pt x="115" y="5"/>
                    </a:lnTo>
                    <a:lnTo>
                      <a:pt x="114" y="5"/>
                    </a:lnTo>
                    <a:lnTo>
                      <a:pt x="113" y="5"/>
                    </a:lnTo>
                    <a:lnTo>
                      <a:pt x="112" y="5"/>
                    </a:lnTo>
                    <a:lnTo>
                      <a:pt x="113" y="6"/>
                    </a:lnTo>
                    <a:lnTo>
                      <a:pt x="110" y="8"/>
                    </a:lnTo>
                    <a:lnTo>
                      <a:pt x="109" y="8"/>
                    </a:lnTo>
                    <a:lnTo>
                      <a:pt x="108" y="10"/>
                    </a:lnTo>
                    <a:lnTo>
                      <a:pt x="106" y="10"/>
                    </a:lnTo>
                    <a:lnTo>
                      <a:pt x="105" y="11"/>
                    </a:lnTo>
                    <a:lnTo>
                      <a:pt x="105" y="12"/>
                    </a:lnTo>
                    <a:lnTo>
                      <a:pt x="106" y="12"/>
                    </a:lnTo>
                    <a:lnTo>
                      <a:pt x="108" y="11"/>
                    </a:lnTo>
                    <a:lnTo>
                      <a:pt x="111" y="10"/>
                    </a:lnTo>
                    <a:lnTo>
                      <a:pt x="112" y="9"/>
                    </a:lnTo>
                    <a:lnTo>
                      <a:pt x="114" y="9"/>
                    </a:lnTo>
                    <a:lnTo>
                      <a:pt x="114" y="10"/>
                    </a:lnTo>
                    <a:lnTo>
                      <a:pt x="114" y="11"/>
                    </a:lnTo>
                    <a:lnTo>
                      <a:pt x="115" y="12"/>
                    </a:lnTo>
                    <a:lnTo>
                      <a:pt x="115" y="11"/>
                    </a:lnTo>
                    <a:lnTo>
                      <a:pt x="116" y="11"/>
                    </a:lnTo>
                    <a:lnTo>
                      <a:pt x="117" y="9"/>
                    </a:lnTo>
                    <a:lnTo>
                      <a:pt x="118" y="9"/>
                    </a:lnTo>
                    <a:lnTo>
                      <a:pt x="119" y="11"/>
                    </a:lnTo>
                    <a:lnTo>
                      <a:pt x="119" y="14"/>
                    </a:lnTo>
                    <a:lnTo>
                      <a:pt x="119" y="15"/>
                    </a:lnTo>
                    <a:lnTo>
                      <a:pt x="117" y="16"/>
                    </a:lnTo>
                    <a:lnTo>
                      <a:pt x="117" y="17"/>
                    </a:lnTo>
                    <a:lnTo>
                      <a:pt x="117" y="18"/>
                    </a:lnTo>
                    <a:lnTo>
                      <a:pt x="115" y="19"/>
                    </a:lnTo>
                    <a:lnTo>
                      <a:pt x="114" y="19"/>
                    </a:lnTo>
                    <a:lnTo>
                      <a:pt x="113" y="20"/>
                    </a:lnTo>
                    <a:lnTo>
                      <a:pt x="111" y="20"/>
                    </a:lnTo>
                    <a:lnTo>
                      <a:pt x="110" y="20"/>
                    </a:lnTo>
                    <a:lnTo>
                      <a:pt x="109" y="19"/>
                    </a:lnTo>
                    <a:lnTo>
                      <a:pt x="109" y="18"/>
                    </a:lnTo>
                    <a:lnTo>
                      <a:pt x="108" y="18"/>
                    </a:lnTo>
                    <a:lnTo>
                      <a:pt x="108" y="20"/>
                    </a:lnTo>
                    <a:lnTo>
                      <a:pt x="108" y="21"/>
                    </a:lnTo>
                    <a:lnTo>
                      <a:pt x="108" y="22"/>
                    </a:lnTo>
                    <a:lnTo>
                      <a:pt x="109" y="22"/>
                    </a:lnTo>
                    <a:lnTo>
                      <a:pt x="110" y="23"/>
                    </a:lnTo>
                    <a:lnTo>
                      <a:pt x="110" y="24"/>
                    </a:lnTo>
                    <a:lnTo>
                      <a:pt x="107" y="28"/>
                    </a:lnTo>
                    <a:lnTo>
                      <a:pt x="105" y="27"/>
                    </a:lnTo>
                    <a:lnTo>
                      <a:pt x="104" y="27"/>
                    </a:lnTo>
                    <a:lnTo>
                      <a:pt x="104" y="28"/>
                    </a:lnTo>
                    <a:lnTo>
                      <a:pt x="105" y="29"/>
                    </a:lnTo>
                    <a:lnTo>
                      <a:pt x="108" y="28"/>
                    </a:lnTo>
                    <a:lnTo>
                      <a:pt x="110" y="28"/>
                    </a:lnTo>
                    <a:lnTo>
                      <a:pt x="112" y="27"/>
                    </a:lnTo>
                    <a:lnTo>
                      <a:pt x="112" y="26"/>
                    </a:lnTo>
                    <a:lnTo>
                      <a:pt x="113" y="26"/>
                    </a:lnTo>
                    <a:lnTo>
                      <a:pt x="114" y="27"/>
                    </a:lnTo>
                    <a:lnTo>
                      <a:pt x="113" y="29"/>
                    </a:lnTo>
                    <a:lnTo>
                      <a:pt x="111" y="31"/>
                    </a:lnTo>
                    <a:lnTo>
                      <a:pt x="109" y="32"/>
                    </a:lnTo>
                    <a:lnTo>
                      <a:pt x="108" y="32"/>
                    </a:lnTo>
                    <a:lnTo>
                      <a:pt x="105" y="32"/>
                    </a:lnTo>
                    <a:lnTo>
                      <a:pt x="103" y="36"/>
                    </a:lnTo>
                    <a:lnTo>
                      <a:pt x="102" y="37"/>
                    </a:lnTo>
                    <a:lnTo>
                      <a:pt x="99" y="39"/>
                    </a:lnTo>
                    <a:lnTo>
                      <a:pt x="97" y="41"/>
                    </a:lnTo>
                    <a:lnTo>
                      <a:pt x="96" y="44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3" y="50"/>
                    </a:lnTo>
                    <a:lnTo>
                      <a:pt x="88" y="51"/>
                    </a:lnTo>
                    <a:lnTo>
                      <a:pt x="87" y="51"/>
                    </a:lnTo>
                    <a:lnTo>
                      <a:pt x="69" y="39"/>
                    </a:lnTo>
                    <a:lnTo>
                      <a:pt x="54" y="41"/>
                    </a:lnTo>
                    <a:lnTo>
                      <a:pt x="53" y="39"/>
                    </a:lnTo>
                    <a:lnTo>
                      <a:pt x="50" y="36"/>
                    </a:lnTo>
                    <a:lnTo>
                      <a:pt x="49" y="37"/>
                    </a:lnTo>
                    <a:lnTo>
                      <a:pt x="49" y="36"/>
                    </a:lnTo>
                    <a:lnTo>
                      <a:pt x="49" y="35"/>
                    </a:lnTo>
                    <a:lnTo>
                      <a:pt x="31" y="37"/>
                    </a:lnTo>
                    <a:lnTo>
                      <a:pt x="30" y="37"/>
                    </a:lnTo>
                    <a:lnTo>
                      <a:pt x="30" y="38"/>
                    </a:lnTo>
                    <a:lnTo>
                      <a:pt x="26" y="40"/>
                    </a:lnTo>
                    <a:lnTo>
                      <a:pt x="25" y="40"/>
                    </a:lnTo>
                    <a:lnTo>
                      <a:pt x="21" y="42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3" name="Freeform 19"/>
              <p:cNvSpPr>
                <a:spLocks/>
              </p:cNvSpPr>
              <p:nvPr/>
            </p:nvSpPr>
            <p:spPr bwMode="auto">
              <a:xfrm>
                <a:off x="4236" y="1896"/>
                <a:ext cx="313" cy="293"/>
              </a:xfrm>
              <a:custGeom>
                <a:avLst/>
                <a:gdLst>
                  <a:gd name="T0" fmla="*/ 2714 w 61"/>
                  <a:gd name="T1" fmla="*/ 0 h 60"/>
                  <a:gd name="T2" fmla="*/ 2714 w 61"/>
                  <a:gd name="T3" fmla="*/ 356 h 60"/>
                  <a:gd name="T4" fmla="*/ 2843 w 61"/>
                  <a:gd name="T5" fmla="*/ 571 h 60"/>
                  <a:gd name="T6" fmla="*/ 2555 w 61"/>
                  <a:gd name="T7" fmla="*/ 1504 h 60"/>
                  <a:gd name="T8" fmla="*/ 2555 w 61"/>
                  <a:gd name="T9" fmla="*/ 1738 h 60"/>
                  <a:gd name="T10" fmla="*/ 2422 w 61"/>
                  <a:gd name="T11" fmla="*/ 2217 h 60"/>
                  <a:gd name="T12" fmla="*/ 2027 w 61"/>
                  <a:gd name="T13" fmla="*/ 2554 h 60"/>
                  <a:gd name="T14" fmla="*/ 1765 w 61"/>
                  <a:gd name="T15" fmla="*/ 2671 h 60"/>
                  <a:gd name="T16" fmla="*/ 1473 w 61"/>
                  <a:gd name="T17" fmla="*/ 2788 h 60"/>
                  <a:gd name="T18" fmla="*/ 1344 w 61"/>
                  <a:gd name="T19" fmla="*/ 3028 h 60"/>
                  <a:gd name="T20" fmla="*/ 1211 w 61"/>
                  <a:gd name="T21" fmla="*/ 3506 h 60"/>
                  <a:gd name="T22" fmla="*/ 816 w 61"/>
                  <a:gd name="T23" fmla="*/ 3506 h 60"/>
                  <a:gd name="T24" fmla="*/ 554 w 61"/>
                  <a:gd name="T25" fmla="*/ 3960 h 60"/>
                  <a:gd name="T26" fmla="*/ 554 w 61"/>
                  <a:gd name="T27" fmla="*/ 4434 h 60"/>
                  <a:gd name="T28" fmla="*/ 262 w 61"/>
                  <a:gd name="T29" fmla="*/ 4771 h 60"/>
                  <a:gd name="T30" fmla="*/ 0 w 61"/>
                  <a:gd name="T31" fmla="*/ 5010 h 60"/>
                  <a:gd name="T32" fmla="*/ 0 w 61"/>
                  <a:gd name="T33" fmla="*/ 5367 h 60"/>
                  <a:gd name="T34" fmla="*/ 395 w 61"/>
                  <a:gd name="T35" fmla="*/ 5938 h 60"/>
                  <a:gd name="T36" fmla="*/ 816 w 61"/>
                  <a:gd name="T37" fmla="*/ 6295 h 60"/>
                  <a:gd name="T38" fmla="*/ 1078 w 61"/>
                  <a:gd name="T39" fmla="*/ 6295 h 60"/>
                  <a:gd name="T40" fmla="*/ 1078 w 61"/>
                  <a:gd name="T41" fmla="*/ 6417 h 60"/>
                  <a:gd name="T42" fmla="*/ 1344 w 61"/>
                  <a:gd name="T43" fmla="*/ 6417 h 60"/>
                  <a:gd name="T44" fmla="*/ 1344 w 61"/>
                  <a:gd name="T45" fmla="*/ 6632 h 60"/>
                  <a:gd name="T46" fmla="*/ 2027 w 61"/>
                  <a:gd name="T47" fmla="*/ 6988 h 60"/>
                  <a:gd name="T48" fmla="*/ 2422 w 61"/>
                  <a:gd name="T49" fmla="*/ 6866 h 60"/>
                  <a:gd name="T50" fmla="*/ 2555 w 61"/>
                  <a:gd name="T51" fmla="*/ 6632 h 60"/>
                  <a:gd name="T52" fmla="*/ 2843 w 61"/>
                  <a:gd name="T53" fmla="*/ 6866 h 60"/>
                  <a:gd name="T54" fmla="*/ 3371 w 61"/>
                  <a:gd name="T55" fmla="*/ 6632 h 60"/>
                  <a:gd name="T56" fmla="*/ 3499 w 61"/>
                  <a:gd name="T57" fmla="*/ 6417 h 60"/>
                  <a:gd name="T58" fmla="*/ 4054 w 61"/>
                  <a:gd name="T59" fmla="*/ 6177 h 60"/>
                  <a:gd name="T60" fmla="*/ 4449 w 61"/>
                  <a:gd name="T61" fmla="*/ 5938 h 60"/>
                  <a:gd name="T62" fmla="*/ 4449 w 61"/>
                  <a:gd name="T63" fmla="*/ 5582 h 60"/>
                  <a:gd name="T64" fmla="*/ 5136 w 61"/>
                  <a:gd name="T65" fmla="*/ 3721 h 60"/>
                  <a:gd name="T66" fmla="*/ 5398 w 61"/>
                  <a:gd name="T67" fmla="*/ 3838 h 60"/>
                  <a:gd name="T68" fmla="*/ 5531 w 61"/>
                  <a:gd name="T69" fmla="*/ 4078 h 60"/>
                  <a:gd name="T70" fmla="*/ 5952 w 61"/>
                  <a:gd name="T71" fmla="*/ 3721 h 60"/>
                  <a:gd name="T72" fmla="*/ 6214 w 61"/>
                  <a:gd name="T73" fmla="*/ 3150 h 60"/>
                  <a:gd name="T74" fmla="*/ 6609 w 61"/>
                  <a:gd name="T75" fmla="*/ 2910 h 60"/>
                  <a:gd name="T76" fmla="*/ 6896 w 61"/>
                  <a:gd name="T77" fmla="*/ 2671 h 60"/>
                  <a:gd name="T78" fmla="*/ 7030 w 61"/>
                  <a:gd name="T79" fmla="*/ 2339 h 60"/>
                  <a:gd name="T80" fmla="*/ 7030 w 61"/>
                  <a:gd name="T81" fmla="*/ 2217 h 60"/>
                  <a:gd name="T82" fmla="*/ 7030 w 61"/>
                  <a:gd name="T83" fmla="*/ 1738 h 60"/>
                  <a:gd name="T84" fmla="*/ 7979 w 61"/>
                  <a:gd name="T85" fmla="*/ 2217 h 60"/>
                  <a:gd name="T86" fmla="*/ 8107 w 61"/>
                  <a:gd name="T87" fmla="*/ 2217 h 60"/>
                  <a:gd name="T88" fmla="*/ 7979 w 61"/>
                  <a:gd name="T89" fmla="*/ 1504 h 60"/>
                  <a:gd name="T90" fmla="*/ 7846 w 61"/>
                  <a:gd name="T91" fmla="*/ 1289 h 60"/>
                  <a:gd name="T92" fmla="*/ 7558 w 61"/>
                  <a:gd name="T93" fmla="*/ 1289 h 60"/>
                  <a:gd name="T94" fmla="*/ 6896 w 61"/>
                  <a:gd name="T95" fmla="*/ 1406 h 60"/>
                  <a:gd name="T96" fmla="*/ 6609 w 61"/>
                  <a:gd name="T97" fmla="*/ 1621 h 60"/>
                  <a:gd name="T98" fmla="*/ 6214 w 61"/>
                  <a:gd name="T99" fmla="*/ 1504 h 60"/>
                  <a:gd name="T100" fmla="*/ 6080 w 61"/>
                  <a:gd name="T101" fmla="*/ 1738 h 60"/>
                  <a:gd name="T102" fmla="*/ 5685 w 61"/>
                  <a:gd name="T103" fmla="*/ 1978 h 60"/>
                  <a:gd name="T104" fmla="*/ 5265 w 61"/>
                  <a:gd name="T105" fmla="*/ 2339 h 60"/>
                  <a:gd name="T106" fmla="*/ 4869 w 61"/>
                  <a:gd name="T107" fmla="*/ 1504 h 60"/>
                  <a:gd name="T108" fmla="*/ 2843 w 61"/>
                  <a:gd name="T109" fmla="*/ 0 h 6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"/>
                  <a:gd name="T166" fmla="*/ 0 h 60"/>
                  <a:gd name="T167" fmla="*/ 61 w 61"/>
                  <a:gd name="T168" fmla="*/ 60 h 6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" h="60">
                    <a:moveTo>
                      <a:pt x="21" y="0"/>
                    </a:moveTo>
                    <a:lnTo>
                      <a:pt x="20" y="0"/>
                    </a:lnTo>
                    <a:lnTo>
                      <a:pt x="19" y="1"/>
                    </a:lnTo>
                    <a:lnTo>
                      <a:pt x="20" y="3"/>
                    </a:lnTo>
                    <a:lnTo>
                      <a:pt x="18" y="4"/>
                    </a:lnTo>
                    <a:lnTo>
                      <a:pt x="21" y="5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4"/>
                    </a:lnTo>
                    <a:lnTo>
                      <a:pt x="19" y="15"/>
                    </a:lnTo>
                    <a:lnTo>
                      <a:pt x="19" y="17"/>
                    </a:lnTo>
                    <a:lnTo>
                      <a:pt x="18" y="19"/>
                    </a:lnTo>
                    <a:lnTo>
                      <a:pt x="17" y="19"/>
                    </a:lnTo>
                    <a:lnTo>
                      <a:pt x="15" y="22"/>
                    </a:lnTo>
                    <a:lnTo>
                      <a:pt x="13" y="23"/>
                    </a:lnTo>
                    <a:lnTo>
                      <a:pt x="12" y="23"/>
                    </a:lnTo>
                    <a:lnTo>
                      <a:pt x="11" y="24"/>
                    </a:lnTo>
                    <a:lnTo>
                      <a:pt x="11" y="25"/>
                    </a:lnTo>
                    <a:lnTo>
                      <a:pt x="10" y="26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8" y="32"/>
                    </a:lnTo>
                    <a:lnTo>
                      <a:pt x="6" y="30"/>
                    </a:lnTo>
                    <a:lnTo>
                      <a:pt x="5" y="30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4" y="38"/>
                    </a:lnTo>
                    <a:lnTo>
                      <a:pt x="3" y="39"/>
                    </a:lnTo>
                    <a:lnTo>
                      <a:pt x="2" y="41"/>
                    </a:lnTo>
                    <a:lnTo>
                      <a:pt x="0" y="41"/>
                    </a:lnTo>
                    <a:lnTo>
                      <a:pt x="0" y="43"/>
                    </a:lnTo>
                    <a:lnTo>
                      <a:pt x="0" y="45"/>
                    </a:lnTo>
                    <a:lnTo>
                      <a:pt x="0" y="46"/>
                    </a:lnTo>
                    <a:lnTo>
                      <a:pt x="1" y="47"/>
                    </a:lnTo>
                    <a:lnTo>
                      <a:pt x="3" y="51"/>
                    </a:lnTo>
                    <a:lnTo>
                      <a:pt x="5" y="53"/>
                    </a:lnTo>
                    <a:lnTo>
                      <a:pt x="6" y="54"/>
                    </a:lnTo>
                    <a:lnTo>
                      <a:pt x="6" y="53"/>
                    </a:lnTo>
                    <a:lnTo>
                      <a:pt x="8" y="54"/>
                    </a:lnTo>
                    <a:lnTo>
                      <a:pt x="8" y="55"/>
                    </a:lnTo>
                    <a:lnTo>
                      <a:pt x="9" y="55"/>
                    </a:lnTo>
                    <a:lnTo>
                      <a:pt x="10" y="55"/>
                    </a:lnTo>
                    <a:lnTo>
                      <a:pt x="11" y="56"/>
                    </a:lnTo>
                    <a:lnTo>
                      <a:pt x="10" y="57"/>
                    </a:lnTo>
                    <a:lnTo>
                      <a:pt x="12" y="59"/>
                    </a:lnTo>
                    <a:lnTo>
                      <a:pt x="15" y="60"/>
                    </a:lnTo>
                    <a:lnTo>
                      <a:pt x="17" y="60"/>
                    </a:lnTo>
                    <a:lnTo>
                      <a:pt x="18" y="59"/>
                    </a:lnTo>
                    <a:lnTo>
                      <a:pt x="18" y="58"/>
                    </a:lnTo>
                    <a:lnTo>
                      <a:pt x="19" y="57"/>
                    </a:lnTo>
                    <a:lnTo>
                      <a:pt x="20" y="58"/>
                    </a:lnTo>
                    <a:lnTo>
                      <a:pt x="21" y="59"/>
                    </a:lnTo>
                    <a:lnTo>
                      <a:pt x="22" y="58"/>
                    </a:lnTo>
                    <a:lnTo>
                      <a:pt x="25" y="57"/>
                    </a:lnTo>
                    <a:lnTo>
                      <a:pt x="26" y="55"/>
                    </a:lnTo>
                    <a:lnTo>
                      <a:pt x="27" y="56"/>
                    </a:lnTo>
                    <a:lnTo>
                      <a:pt x="30" y="53"/>
                    </a:lnTo>
                    <a:lnTo>
                      <a:pt x="31" y="54"/>
                    </a:lnTo>
                    <a:lnTo>
                      <a:pt x="33" y="51"/>
                    </a:lnTo>
                    <a:lnTo>
                      <a:pt x="32" y="50"/>
                    </a:lnTo>
                    <a:lnTo>
                      <a:pt x="33" y="48"/>
                    </a:lnTo>
                    <a:lnTo>
                      <a:pt x="35" y="43"/>
                    </a:lnTo>
                    <a:lnTo>
                      <a:pt x="38" y="32"/>
                    </a:lnTo>
                    <a:lnTo>
                      <a:pt x="40" y="33"/>
                    </a:lnTo>
                    <a:lnTo>
                      <a:pt x="40" y="34"/>
                    </a:lnTo>
                    <a:lnTo>
                      <a:pt x="41" y="35"/>
                    </a:lnTo>
                    <a:lnTo>
                      <a:pt x="43" y="34"/>
                    </a:lnTo>
                    <a:lnTo>
                      <a:pt x="44" y="32"/>
                    </a:lnTo>
                    <a:lnTo>
                      <a:pt x="45" y="28"/>
                    </a:lnTo>
                    <a:lnTo>
                      <a:pt x="46" y="27"/>
                    </a:lnTo>
                    <a:lnTo>
                      <a:pt x="48" y="27"/>
                    </a:lnTo>
                    <a:lnTo>
                      <a:pt x="49" y="25"/>
                    </a:lnTo>
                    <a:lnTo>
                      <a:pt x="50" y="25"/>
                    </a:lnTo>
                    <a:lnTo>
                      <a:pt x="51" y="23"/>
                    </a:lnTo>
                    <a:lnTo>
                      <a:pt x="51" y="21"/>
                    </a:lnTo>
                    <a:lnTo>
                      <a:pt x="52" y="20"/>
                    </a:lnTo>
                    <a:lnTo>
                      <a:pt x="52" y="19"/>
                    </a:lnTo>
                    <a:lnTo>
                      <a:pt x="52" y="16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9" y="19"/>
                    </a:lnTo>
                    <a:lnTo>
                      <a:pt x="60" y="19"/>
                    </a:lnTo>
                    <a:lnTo>
                      <a:pt x="61" y="16"/>
                    </a:lnTo>
                    <a:lnTo>
                      <a:pt x="59" y="13"/>
                    </a:lnTo>
                    <a:lnTo>
                      <a:pt x="59" y="12"/>
                    </a:lnTo>
                    <a:lnTo>
                      <a:pt x="58" y="11"/>
                    </a:lnTo>
                    <a:lnTo>
                      <a:pt x="57" y="12"/>
                    </a:lnTo>
                    <a:lnTo>
                      <a:pt x="56" y="11"/>
                    </a:lnTo>
                    <a:lnTo>
                      <a:pt x="55" y="11"/>
                    </a:lnTo>
                    <a:lnTo>
                      <a:pt x="51" y="12"/>
                    </a:lnTo>
                    <a:lnTo>
                      <a:pt x="50" y="13"/>
                    </a:lnTo>
                    <a:lnTo>
                      <a:pt x="49" y="14"/>
                    </a:lnTo>
                    <a:lnTo>
                      <a:pt x="47" y="14"/>
                    </a:lnTo>
                    <a:lnTo>
                      <a:pt x="46" y="13"/>
                    </a:lnTo>
                    <a:lnTo>
                      <a:pt x="46" y="15"/>
                    </a:lnTo>
                    <a:lnTo>
                      <a:pt x="45" y="15"/>
                    </a:lnTo>
                    <a:lnTo>
                      <a:pt x="44" y="17"/>
                    </a:lnTo>
                    <a:lnTo>
                      <a:pt x="42" y="17"/>
                    </a:lnTo>
                    <a:lnTo>
                      <a:pt x="40" y="20"/>
                    </a:lnTo>
                    <a:lnTo>
                      <a:pt x="39" y="20"/>
                    </a:lnTo>
                    <a:lnTo>
                      <a:pt x="38" y="21"/>
                    </a:lnTo>
                    <a:lnTo>
                      <a:pt x="36" y="13"/>
                    </a:lnTo>
                    <a:lnTo>
                      <a:pt x="23" y="15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4" name="Freeform 20"/>
              <p:cNvSpPr>
                <a:spLocks/>
              </p:cNvSpPr>
              <p:nvPr/>
            </p:nvSpPr>
            <p:spPr bwMode="auto">
              <a:xfrm>
                <a:off x="3425" y="2306"/>
                <a:ext cx="345" cy="302"/>
              </a:xfrm>
              <a:custGeom>
                <a:avLst/>
                <a:gdLst>
                  <a:gd name="T0" fmla="*/ 0 w 67"/>
                  <a:gd name="T1" fmla="*/ 356 h 62"/>
                  <a:gd name="T2" fmla="*/ 8192 w 67"/>
                  <a:gd name="T3" fmla="*/ 0 h 62"/>
                  <a:gd name="T4" fmla="*/ 8192 w 67"/>
                  <a:gd name="T5" fmla="*/ 117 h 62"/>
                  <a:gd name="T6" fmla="*/ 8326 w 67"/>
                  <a:gd name="T7" fmla="*/ 239 h 62"/>
                  <a:gd name="T8" fmla="*/ 8460 w 67"/>
                  <a:gd name="T9" fmla="*/ 356 h 62"/>
                  <a:gd name="T10" fmla="*/ 8326 w 67"/>
                  <a:gd name="T11" fmla="*/ 570 h 62"/>
                  <a:gd name="T12" fmla="*/ 8192 w 67"/>
                  <a:gd name="T13" fmla="*/ 687 h 62"/>
                  <a:gd name="T14" fmla="*/ 7930 w 67"/>
                  <a:gd name="T15" fmla="*/ 925 h 62"/>
                  <a:gd name="T16" fmla="*/ 7930 w 67"/>
                  <a:gd name="T17" fmla="*/ 1042 h 62"/>
                  <a:gd name="T18" fmla="*/ 9145 w 67"/>
                  <a:gd name="T19" fmla="*/ 1042 h 62"/>
                  <a:gd name="T20" fmla="*/ 9145 w 67"/>
                  <a:gd name="T21" fmla="*/ 1042 h 62"/>
                  <a:gd name="T22" fmla="*/ 9145 w 67"/>
                  <a:gd name="T23" fmla="*/ 1164 h 62"/>
                  <a:gd name="T24" fmla="*/ 9016 w 67"/>
                  <a:gd name="T25" fmla="*/ 1378 h 62"/>
                  <a:gd name="T26" fmla="*/ 8882 w 67"/>
                  <a:gd name="T27" fmla="*/ 1495 h 62"/>
                  <a:gd name="T28" fmla="*/ 8749 w 67"/>
                  <a:gd name="T29" fmla="*/ 1968 h 62"/>
                  <a:gd name="T30" fmla="*/ 8460 w 67"/>
                  <a:gd name="T31" fmla="*/ 2207 h 62"/>
                  <a:gd name="T32" fmla="*/ 8460 w 67"/>
                  <a:gd name="T33" fmla="*/ 2538 h 62"/>
                  <a:gd name="T34" fmla="*/ 8460 w 67"/>
                  <a:gd name="T35" fmla="*/ 2893 h 62"/>
                  <a:gd name="T36" fmla="*/ 8460 w 67"/>
                  <a:gd name="T37" fmla="*/ 2893 h 62"/>
                  <a:gd name="T38" fmla="*/ 8192 w 67"/>
                  <a:gd name="T39" fmla="*/ 3015 h 62"/>
                  <a:gd name="T40" fmla="*/ 8192 w 67"/>
                  <a:gd name="T41" fmla="*/ 3132 h 62"/>
                  <a:gd name="T42" fmla="*/ 7796 w 67"/>
                  <a:gd name="T43" fmla="*/ 3346 h 62"/>
                  <a:gd name="T44" fmla="*/ 7796 w 67"/>
                  <a:gd name="T45" fmla="*/ 3702 h 62"/>
                  <a:gd name="T46" fmla="*/ 7796 w 67"/>
                  <a:gd name="T47" fmla="*/ 4033 h 62"/>
                  <a:gd name="T48" fmla="*/ 7636 w 67"/>
                  <a:gd name="T49" fmla="*/ 4150 h 62"/>
                  <a:gd name="T50" fmla="*/ 7369 w 67"/>
                  <a:gd name="T51" fmla="*/ 4389 h 62"/>
                  <a:gd name="T52" fmla="*/ 7106 w 67"/>
                  <a:gd name="T53" fmla="*/ 4627 h 62"/>
                  <a:gd name="T54" fmla="*/ 6972 w 67"/>
                  <a:gd name="T55" fmla="*/ 4744 h 62"/>
                  <a:gd name="T56" fmla="*/ 6972 w 67"/>
                  <a:gd name="T57" fmla="*/ 4959 h 62"/>
                  <a:gd name="T58" fmla="*/ 6812 w 67"/>
                  <a:gd name="T59" fmla="*/ 5197 h 62"/>
                  <a:gd name="T60" fmla="*/ 6812 w 67"/>
                  <a:gd name="T61" fmla="*/ 5314 h 62"/>
                  <a:gd name="T62" fmla="*/ 6684 w 67"/>
                  <a:gd name="T63" fmla="*/ 5670 h 62"/>
                  <a:gd name="T64" fmla="*/ 6550 w 67"/>
                  <a:gd name="T65" fmla="*/ 5884 h 62"/>
                  <a:gd name="T66" fmla="*/ 6684 w 67"/>
                  <a:gd name="T67" fmla="*/ 6240 h 62"/>
                  <a:gd name="T68" fmla="*/ 6812 w 67"/>
                  <a:gd name="T69" fmla="*/ 6357 h 62"/>
                  <a:gd name="T70" fmla="*/ 6812 w 67"/>
                  <a:gd name="T71" fmla="*/ 6595 h 62"/>
                  <a:gd name="T72" fmla="*/ 6812 w 67"/>
                  <a:gd name="T73" fmla="*/ 6595 h 62"/>
                  <a:gd name="T74" fmla="*/ 6812 w 67"/>
                  <a:gd name="T75" fmla="*/ 6712 h 62"/>
                  <a:gd name="T76" fmla="*/ 6812 w 67"/>
                  <a:gd name="T77" fmla="*/ 6712 h 62"/>
                  <a:gd name="T78" fmla="*/ 6684 w 67"/>
                  <a:gd name="T79" fmla="*/ 6927 h 62"/>
                  <a:gd name="T80" fmla="*/ 6812 w 67"/>
                  <a:gd name="T81" fmla="*/ 7048 h 62"/>
                  <a:gd name="T82" fmla="*/ 1086 w 67"/>
                  <a:gd name="T83" fmla="*/ 7165 h 62"/>
                  <a:gd name="T84" fmla="*/ 1086 w 67"/>
                  <a:gd name="T85" fmla="*/ 6123 h 62"/>
                  <a:gd name="T86" fmla="*/ 824 w 67"/>
                  <a:gd name="T87" fmla="*/ 6001 h 62"/>
                  <a:gd name="T88" fmla="*/ 556 w 67"/>
                  <a:gd name="T89" fmla="*/ 6123 h 62"/>
                  <a:gd name="T90" fmla="*/ 556 w 67"/>
                  <a:gd name="T91" fmla="*/ 6123 h 62"/>
                  <a:gd name="T92" fmla="*/ 263 w 67"/>
                  <a:gd name="T93" fmla="*/ 5884 h 62"/>
                  <a:gd name="T94" fmla="*/ 263 w 67"/>
                  <a:gd name="T95" fmla="*/ 2538 h 62"/>
                  <a:gd name="T96" fmla="*/ 0 w 67"/>
                  <a:gd name="T97" fmla="*/ 356 h 62"/>
                  <a:gd name="T98" fmla="*/ 0 w 67"/>
                  <a:gd name="T99" fmla="*/ 356 h 6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7"/>
                  <a:gd name="T151" fmla="*/ 0 h 62"/>
                  <a:gd name="T152" fmla="*/ 67 w 67"/>
                  <a:gd name="T153" fmla="*/ 62 h 6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7" h="62">
                    <a:moveTo>
                      <a:pt x="0" y="3"/>
                    </a:moveTo>
                    <a:lnTo>
                      <a:pt x="60" y="0"/>
                    </a:lnTo>
                    <a:lnTo>
                      <a:pt x="60" y="1"/>
                    </a:lnTo>
                    <a:lnTo>
                      <a:pt x="61" y="2"/>
                    </a:lnTo>
                    <a:lnTo>
                      <a:pt x="62" y="3"/>
                    </a:lnTo>
                    <a:lnTo>
                      <a:pt x="61" y="5"/>
                    </a:lnTo>
                    <a:lnTo>
                      <a:pt x="60" y="6"/>
                    </a:lnTo>
                    <a:lnTo>
                      <a:pt x="58" y="8"/>
                    </a:lnTo>
                    <a:lnTo>
                      <a:pt x="5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2"/>
                    </a:lnTo>
                    <a:lnTo>
                      <a:pt x="65" y="13"/>
                    </a:lnTo>
                    <a:lnTo>
                      <a:pt x="64" y="17"/>
                    </a:lnTo>
                    <a:lnTo>
                      <a:pt x="62" y="19"/>
                    </a:lnTo>
                    <a:lnTo>
                      <a:pt x="62" y="22"/>
                    </a:lnTo>
                    <a:lnTo>
                      <a:pt x="62" y="25"/>
                    </a:lnTo>
                    <a:lnTo>
                      <a:pt x="60" y="26"/>
                    </a:lnTo>
                    <a:lnTo>
                      <a:pt x="60" y="27"/>
                    </a:lnTo>
                    <a:lnTo>
                      <a:pt x="57" y="29"/>
                    </a:lnTo>
                    <a:lnTo>
                      <a:pt x="57" y="32"/>
                    </a:lnTo>
                    <a:lnTo>
                      <a:pt x="57" y="35"/>
                    </a:lnTo>
                    <a:lnTo>
                      <a:pt x="56" y="36"/>
                    </a:lnTo>
                    <a:lnTo>
                      <a:pt x="54" y="38"/>
                    </a:lnTo>
                    <a:lnTo>
                      <a:pt x="52" y="40"/>
                    </a:lnTo>
                    <a:lnTo>
                      <a:pt x="51" y="41"/>
                    </a:lnTo>
                    <a:lnTo>
                      <a:pt x="51" y="43"/>
                    </a:lnTo>
                    <a:lnTo>
                      <a:pt x="50" y="45"/>
                    </a:lnTo>
                    <a:lnTo>
                      <a:pt x="50" y="46"/>
                    </a:lnTo>
                    <a:lnTo>
                      <a:pt x="49" y="49"/>
                    </a:lnTo>
                    <a:lnTo>
                      <a:pt x="48" y="51"/>
                    </a:lnTo>
                    <a:lnTo>
                      <a:pt x="49" y="54"/>
                    </a:lnTo>
                    <a:lnTo>
                      <a:pt x="50" y="55"/>
                    </a:lnTo>
                    <a:lnTo>
                      <a:pt x="50" y="57"/>
                    </a:lnTo>
                    <a:lnTo>
                      <a:pt x="50" y="58"/>
                    </a:lnTo>
                    <a:lnTo>
                      <a:pt x="49" y="60"/>
                    </a:lnTo>
                    <a:lnTo>
                      <a:pt x="50" y="61"/>
                    </a:lnTo>
                    <a:lnTo>
                      <a:pt x="8" y="62"/>
                    </a:lnTo>
                    <a:lnTo>
                      <a:pt x="8" y="53"/>
                    </a:lnTo>
                    <a:lnTo>
                      <a:pt x="6" y="52"/>
                    </a:lnTo>
                    <a:lnTo>
                      <a:pt x="4" y="53"/>
                    </a:lnTo>
                    <a:lnTo>
                      <a:pt x="2" y="51"/>
                    </a:lnTo>
                    <a:lnTo>
                      <a:pt x="2" y="2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5" name="Freeform 25"/>
              <p:cNvSpPr>
                <a:spLocks/>
              </p:cNvSpPr>
              <p:nvPr/>
            </p:nvSpPr>
            <p:spPr bwMode="auto">
              <a:xfrm>
                <a:off x="2545" y="2306"/>
                <a:ext cx="968" cy="898"/>
              </a:xfrm>
              <a:custGeom>
                <a:avLst/>
                <a:gdLst>
                  <a:gd name="T0" fmla="*/ 22981 w 189"/>
                  <a:gd name="T1" fmla="*/ 5813 h 184"/>
                  <a:gd name="T2" fmla="*/ 21352 w 189"/>
                  <a:gd name="T3" fmla="*/ 5456 h 184"/>
                  <a:gd name="T4" fmla="*/ 20277 w 189"/>
                  <a:gd name="T5" fmla="*/ 5691 h 184"/>
                  <a:gd name="T6" fmla="*/ 19488 w 189"/>
                  <a:gd name="T7" fmla="*/ 5691 h 184"/>
                  <a:gd name="T8" fmla="*/ 19201 w 189"/>
                  <a:gd name="T9" fmla="*/ 5691 h 184"/>
                  <a:gd name="T10" fmla="*/ 18807 w 189"/>
                  <a:gd name="T11" fmla="*/ 5456 h 184"/>
                  <a:gd name="T12" fmla="*/ 18412 w 189"/>
                  <a:gd name="T13" fmla="*/ 5930 h 184"/>
                  <a:gd name="T14" fmla="*/ 18126 w 189"/>
                  <a:gd name="T15" fmla="*/ 5573 h 184"/>
                  <a:gd name="T16" fmla="*/ 17337 w 189"/>
                  <a:gd name="T17" fmla="*/ 5456 h 184"/>
                  <a:gd name="T18" fmla="*/ 16789 w 189"/>
                  <a:gd name="T19" fmla="*/ 5359 h 184"/>
                  <a:gd name="T20" fmla="*/ 15975 w 189"/>
                  <a:gd name="T21" fmla="*/ 5120 h 184"/>
                  <a:gd name="T22" fmla="*/ 15452 w 189"/>
                  <a:gd name="T23" fmla="*/ 5002 h 184"/>
                  <a:gd name="T24" fmla="*/ 14638 w 189"/>
                  <a:gd name="T25" fmla="*/ 4763 h 184"/>
                  <a:gd name="T26" fmla="*/ 14243 w 189"/>
                  <a:gd name="T27" fmla="*/ 4407 h 184"/>
                  <a:gd name="T28" fmla="*/ 13429 w 189"/>
                  <a:gd name="T29" fmla="*/ 4192 h 184"/>
                  <a:gd name="T30" fmla="*/ 7790 w 189"/>
                  <a:gd name="T31" fmla="*/ 0 h 184"/>
                  <a:gd name="T32" fmla="*/ 0 w 189"/>
                  <a:gd name="T33" fmla="*/ 8360 h 184"/>
                  <a:gd name="T34" fmla="*/ 133 w 189"/>
                  <a:gd name="T35" fmla="*/ 8716 h 184"/>
                  <a:gd name="T36" fmla="*/ 681 w 189"/>
                  <a:gd name="T37" fmla="*/ 9409 h 184"/>
                  <a:gd name="T38" fmla="*/ 3094 w 189"/>
                  <a:gd name="T39" fmla="*/ 11503 h 184"/>
                  <a:gd name="T40" fmla="*/ 3360 w 189"/>
                  <a:gd name="T41" fmla="*/ 12099 h 184"/>
                  <a:gd name="T42" fmla="*/ 5117 w 189"/>
                  <a:gd name="T43" fmla="*/ 14290 h 184"/>
                  <a:gd name="T44" fmla="*/ 6586 w 189"/>
                  <a:gd name="T45" fmla="*/ 14529 h 184"/>
                  <a:gd name="T46" fmla="*/ 7529 w 189"/>
                  <a:gd name="T47" fmla="*/ 13246 h 184"/>
                  <a:gd name="T48" fmla="*/ 8051 w 189"/>
                  <a:gd name="T49" fmla="*/ 13123 h 184"/>
                  <a:gd name="T50" fmla="*/ 8999 w 189"/>
                  <a:gd name="T51" fmla="*/ 13363 h 184"/>
                  <a:gd name="T52" fmla="*/ 10074 w 189"/>
                  <a:gd name="T53" fmla="*/ 13841 h 184"/>
                  <a:gd name="T54" fmla="*/ 10336 w 189"/>
                  <a:gd name="T55" fmla="*/ 14075 h 184"/>
                  <a:gd name="T56" fmla="*/ 11150 w 189"/>
                  <a:gd name="T57" fmla="*/ 15007 h 184"/>
                  <a:gd name="T58" fmla="*/ 12620 w 189"/>
                  <a:gd name="T59" fmla="*/ 17316 h 184"/>
                  <a:gd name="T60" fmla="*/ 13429 w 189"/>
                  <a:gd name="T61" fmla="*/ 18009 h 184"/>
                  <a:gd name="T62" fmla="*/ 13695 w 189"/>
                  <a:gd name="T63" fmla="*/ 19175 h 184"/>
                  <a:gd name="T64" fmla="*/ 14925 w 189"/>
                  <a:gd name="T65" fmla="*/ 20459 h 184"/>
                  <a:gd name="T66" fmla="*/ 16917 w 189"/>
                  <a:gd name="T67" fmla="*/ 21030 h 184"/>
                  <a:gd name="T68" fmla="*/ 18126 w 189"/>
                  <a:gd name="T69" fmla="*/ 21152 h 184"/>
                  <a:gd name="T70" fmla="*/ 17993 w 189"/>
                  <a:gd name="T71" fmla="*/ 20913 h 184"/>
                  <a:gd name="T72" fmla="*/ 17603 w 189"/>
                  <a:gd name="T73" fmla="*/ 18838 h 184"/>
                  <a:gd name="T74" fmla="*/ 17470 w 189"/>
                  <a:gd name="T75" fmla="*/ 18604 h 184"/>
                  <a:gd name="T76" fmla="*/ 17864 w 189"/>
                  <a:gd name="T77" fmla="*/ 17794 h 184"/>
                  <a:gd name="T78" fmla="*/ 17993 w 189"/>
                  <a:gd name="T79" fmla="*/ 17555 h 184"/>
                  <a:gd name="T80" fmla="*/ 18412 w 189"/>
                  <a:gd name="T81" fmla="*/ 16862 h 184"/>
                  <a:gd name="T82" fmla="*/ 18679 w 189"/>
                  <a:gd name="T83" fmla="*/ 16862 h 184"/>
                  <a:gd name="T84" fmla="*/ 18940 w 189"/>
                  <a:gd name="T85" fmla="*/ 16506 h 184"/>
                  <a:gd name="T86" fmla="*/ 19201 w 189"/>
                  <a:gd name="T87" fmla="*/ 16506 h 184"/>
                  <a:gd name="T88" fmla="*/ 19754 w 189"/>
                  <a:gd name="T89" fmla="*/ 16266 h 184"/>
                  <a:gd name="T90" fmla="*/ 20016 w 189"/>
                  <a:gd name="T91" fmla="*/ 15817 h 184"/>
                  <a:gd name="T92" fmla="*/ 20144 w 189"/>
                  <a:gd name="T93" fmla="*/ 16052 h 184"/>
                  <a:gd name="T94" fmla="*/ 22167 w 189"/>
                  <a:gd name="T95" fmla="*/ 15100 h 184"/>
                  <a:gd name="T96" fmla="*/ 22561 w 189"/>
                  <a:gd name="T97" fmla="*/ 14075 h 184"/>
                  <a:gd name="T98" fmla="*/ 22981 w 189"/>
                  <a:gd name="T99" fmla="*/ 13958 h 184"/>
                  <a:gd name="T100" fmla="*/ 24318 w 189"/>
                  <a:gd name="T101" fmla="*/ 13841 h 184"/>
                  <a:gd name="T102" fmla="*/ 24712 w 189"/>
                  <a:gd name="T103" fmla="*/ 13602 h 184"/>
                  <a:gd name="T104" fmla="*/ 24866 w 189"/>
                  <a:gd name="T105" fmla="*/ 13246 h 184"/>
                  <a:gd name="T106" fmla="*/ 24999 w 189"/>
                  <a:gd name="T107" fmla="*/ 12313 h 184"/>
                  <a:gd name="T108" fmla="*/ 25260 w 189"/>
                  <a:gd name="T109" fmla="*/ 11742 h 184"/>
                  <a:gd name="T110" fmla="*/ 25132 w 189"/>
                  <a:gd name="T111" fmla="*/ 10576 h 184"/>
                  <a:gd name="T112" fmla="*/ 24866 w 189"/>
                  <a:gd name="T113" fmla="*/ 10220 h 184"/>
                  <a:gd name="T114" fmla="*/ 24712 w 189"/>
                  <a:gd name="T115" fmla="*/ 9527 h 184"/>
                  <a:gd name="T116" fmla="*/ 24185 w 189"/>
                  <a:gd name="T117" fmla="*/ 6169 h 184"/>
                  <a:gd name="T118" fmla="*/ 23370 w 189"/>
                  <a:gd name="T119" fmla="*/ 5930 h 18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89"/>
                  <a:gd name="T181" fmla="*/ 0 h 184"/>
                  <a:gd name="T182" fmla="*/ 189 w 189"/>
                  <a:gd name="T183" fmla="*/ 184 h 18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89" h="184">
                    <a:moveTo>
                      <a:pt x="174" y="51"/>
                    </a:moveTo>
                    <a:lnTo>
                      <a:pt x="173" y="51"/>
                    </a:lnTo>
                    <a:lnTo>
                      <a:pt x="172" y="51"/>
                    </a:lnTo>
                    <a:lnTo>
                      <a:pt x="171" y="50"/>
                    </a:lnTo>
                    <a:lnTo>
                      <a:pt x="165" y="47"/>
                    </a:lnTo>
                    <a:lnTo>
                      <a:pt x="164" y="47"/>
                    </a:lnTo>
                    <a:lnTo>
                      <a:pt x="162" y="48"/>
                    </a:lnTo>
                    <a:lnTo>
                      <a:pt x="159" y="47"/>
                    </a:lnTo>
                    <a:lnTo>
                      <a:pt x="158" y="47"/>
                    </a:lnTo>
                    <a:lnTo>
                      <a:pt x="157" y="47"/>
                    </a:lnTo>
                    <a:lnTo>
                      <a:pt x="154" y="48"/>
                    </a:lnTo>
                    <a:lnTo>
                      <a:pt x="151" y="49"/>
                    </a:lnTo>
                    <a:lnTo>
                      <a:pt x="150" y="49"/>
                    </a:lnTo>
                    <a:lnTo>
                      <a:pt x="148" y="51"/>
                    </a:lnTo>
                    <a:lnTo>
                      <a:pt x="146" y="49"/>
                    </a:lnTo>
                    <a:lnTo>
                      <a:pt x="145" y="49"/>
                    </a:lnTo>
                    <a:lnTo>
                      <a:pt x="145" y="48"/>
                    </a:lnTo>
                    <a:lnTo>
                      <a:pt x="143" y="48"/>
                    </a:lnTo>
                    <a:lnTo>
                      <a:pt x="143" y="49"/>
                    </a:lnTo>
                    <a:lnTo>
                      <a:pt x="142" y="49"/>
                    </a:lnTo>
                    <a:lnTo>
                      <a:pt x="141" y="48"/>
                    </a:lnTo>
                    <a:lnTo>
                      <a:pt x="140" y="47"/>
                    </a:lnTo>
                    <a:lnTo>
                      <a:pt x="139" y="48"/>
                    </a:lnTo>
                    <a:lnTo>
                      <a:pt x="138" y="49"/>
                    </a:lnTo>
                    <a:lnTo>
                      <a:pt x="138" y="50"/>
                    </a:lnTo>
                    <a:lnTo>
                      <a:pt x="137" y="51"/>
                    </a:lnTo>
                    <a:lnTo>
                      <a:pt x="136" y="50"/>
                    </a:lnTo>
                    <a:lnTo>
                      <a:pt x="137" y="48"/>
                    </a:lnTo>
                    <a:lnTo>
                      <a:pt x="136" y="48"/>
                    </a:lnTo>
                    <a:lnTo>
                      <a:pt x="135" y="48"/>
                    </a:lnTo>
                    <a:lnTo>
                      <a:pt x="134" y="49"/>
                    </a:lnTo>
                    <a:lnTo>
                      <a:pt x="133" y="49"/>
                    </a:lnTo>
                    <a:lnTo>
                      <a:pt x="130" y="46"/>
                    </a:lnTo>
                    <a:lnTo>
                      <a:pt x="129" y="47"/>
                    </a:lnTo>
                    <a:lnTo>
                      <a:pt x="128" y="48"/>
                    </a:lnTo>
                    <a:lnTo>
                      <a:pt x="126" y="48"/>
                    </a:lnTo>
                    <a:lnTo>
                      <a:pt x="126" y="46"/>
                    </a:lnTo>
                    <a:lnTo>
                      <a:pt x="125" y="46"/>
                    </a:lnTo>
                    <a:lnTo>
                      <a:pt x="124" y="44"/>
                    </a:lnTo>
                    <a:lnTo>
                      <a:pt x="123" y="44"/>
                    </a:lnTo>
                    <a:lnTo>
                      <a:pt x="120" y="43"/>
                    </a:lnTo>
                    <a:lnTo>
                      <a:pt x="119" y="44"/>
                    </a:lnTo>
                    <a:lnTo>
                      <a:pt x="117" y="44"/>
                    </a:lnTo>
                    <a:lnTo>
                      <a:pt x="117" y="42"/>
                    </a:lnTo>
                    <a:lnTo>
                      <a:pt x="116" y="43"/>
                    </a:lnTo>
                    <a:lnTo>
                      <a:pt x="115" y="43"/>
                    </a:lnTo>
                    <a:lnTo>
                      <a:pt x="113" y="42"/>
                    </a:lnTo>
                    <a:lnTo>
                      <a:pt x="109" y="42"/>
                    </a:lnTo>
                    <a:lnTo>
                      <a:pt x="109" y="41"/>
                    </a:lnTo>
                    <a:lnTo>
                      <a:pt x="108" y="40"/>
                    </a:lnTo>
                    <a:lnTo>
                      <a:pt x="108" y="39"/>
                    </a:lnTo>
                    <a:lnTo>
                      <a:pt x="106" y="38"/>
                    </a:lnTo>
                    <a:lnTo>
                      <a:pt x="105" y="39"/>
                    </a:lnTo>
                    <a:lnTo>
                      <a:pt x="103" y="39"/>
                    </a:lnTo>
                    <a:lnTo>
                      <a:pt x="102" y="38"/>
                    </a:lnTo>
                    <a:lnTo>
                      <a:pt x="100" y="36"/>
                    </a:lnTo>
                    <a:lnTo>
                      <a:pt x="99" y="35"/>
                    </a:lnTo>
                    <a:lnTo>
                      <a:pt x="98" y="35"/>
                    </a:lnTo>
                    <a:lnTo>
                      <a:pt x="99" y="2"/>
                    </a:lnTo>
                    <a:lnTo>
                      <a:pt x="58" y="0"/>
                    </a:lnTo>
                    <a:lnTo>
                      <a:pt x="57" y="0"/>
                    </a:lnTo>
                    <a:lnTo>
                      <a:pt x="51" y="76"/>
                    </a:lnTo>
                    <a:lnTo>
                      <a:pt x="0" y="72"/>
                    </a:lnTo>
                    <a:lnTo>
                      <a:pt x="1" y="73"/>
                    </a:lnTo>
                    <a:lnTo>
                      <a:pt x="0" y="74"/>
                    </a:lnTo>
                    <a:lnTo>
                      <a:pt x="1" y="75"/>
                    </a:lnTo>
                    <a:lnTo>
                      <a:pt x="3" y="77"/>
                    </a:lnTo>
                    <a:lnTo>
                      <a:pt x="4" y="79"/>
                    </a:lnTo>
                    <a:lnTo>
                      <a:pt x="5" y="81"/>
                    </a:lnTo>
                    <a:lnTo>
                      <a:pt x="8" y="83"/>
                    </a:lnTo>
                    <a:lnTo>
                      <a:pt x="16" y="92"/>
                    </a:lnTo>
                    <a:lnTo>
                      <a:pt x="22" y="98"/>
                    </a:lnTo>
                    <a:lnTo>
                      <a:pt x="23" y="99"/>
                    </a:lnTo>
                    <a:lnTo>
                      <a:pt x="23" y="100"/>
                    </a:lnTo>
                    <a:lnTo>
                      <a:pt x="23" y="101"/>
                    </a:lnTo>
                    <a:lnTo>
                      <a:pt x="24" y="102"/>
                    </a:lnTo>
                    <a:lnTo>
                      <a:pt x="25" y="104"/>
                    </a:lnTo>
                    <a:lnTo>
                      <a:pt x="25" y="110"/>
                    </a:lnTo>
                    <a:lnTo>
                      <a:pt x="25" y="112"/>
                    </a:lnTo>
                    <a:lnTo>
                      <a:pt x="28" y="115"/>
                    </a:lnTo>
                    <a:lnTo>
                      <a:pt x="38" y="123"/>
                    </a:lnTo>
                    <a:lnTo>
                      <a:pt x="45" y="127"/>
                    </a:lnTo>
                    <a:lnTo>
                      <a:pt x="46" y="127"/>
                    </a:lnTo>
                    <a:lnTo>
                      <a:pt x="48" y="127"/>
                    </a:lnTo>
                    <a:lnTo>
                      <a:pt x="49" y="125"/>
                    </a:lnTo>
                    <a:lnTo>
                      <a:pt x="50" y="124"/>
                    </a:lnTo>
                    <a:lnTo>
                      <a:pt x="53" y="117"/>
                    </a:lnTo>
                    <a:lnTo>
                      <a:pt x="55" y="115"/>
                    </a:lnTo>
                    <a:lnTo>
                      <a:pt x="56" y="114"/>
                    </a:lnTo>
                    <a:lnTo>
                      <a:pt x="58" y="115"/>
                    </a:lnTo>
                    <a:lnTo>
                      <a:pt x="59" y="115"/>
                    </a:lnTo>
                    <a:lnTo>
                      <a:pt x="59" y="114"/>
                    </a:lnTo>
                    <a:lnTo>
                      <a:pt x="60" y="113"/>
                    </a:lnTo>
                    <a:lnTo>
                      <a:pt x="61" y="114"/>
                    </a:lnTo>
                    <a:lnTo>
                      <a:pt x="62" y="114"/>
                    </a:lnTo>
                    <a:lnTo>
                      <a:pt x="66" y="115"/>
                    </a:lnTo>
                    <a:lnTo>
                      <a:pt x="67" y="115"/>
                    </a:lnTo>
                    <a:lnTo>
                      <a:pt x="70" y="116"/>
                    </a:lnTo>
                    <a:lnTo>
                      <a:pt x="71" y="116"/>
                    </a:lnTo>
                    <a:lnTo>
                      <a:pt x="74" y="117"/>
                    </a:lnTo>
                    <a:lnTo>
                      <a:pt x="75" y="119"/>
                    </a:lnTo>
                    <a:lnTo>
                      <a:pt x="75" y="120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9" y="123"/>
                    </a:lnTo>
                    <a:lnTo>
                      <a:pt x="82" y="126"/>
                    </a:lnTo>
                    <a:lnTo>
                      <a:pt x="83" y="128"/>
                    </a:lnTo>
                    <a:lnTo>
                      <a:pt x="83" y="129"/>
                    </a:lnTo>
                    <a:lnTo>
                      <a:pt x="88" y="140"/>
                    </a:lnTo>
                    <a:lnTo>
                      <a:pt x="89" y="142"/>
                    </a:lnTo>
                    <a:lnTo>
                      <a:pt x="93" y="147"/>
                    </a:lnTo>
                    <a:lnTo>
                      <a:pt x="94" y="149"/>
                    </a:lnTo>
                    <a:lnTo>
                      <a:pt x="97" y="152"/>
                    </a:lnTo>
                    <a:lnTo>
                      <a:pt x="98" y="153"/>
                    </a:lnTo>
                    <a:lnTo>
                      <a:pt x="99" y="154"/>
                    </a:lnTo>
                    <a:lnTo>
                      <a:pt x="100" y="155"/>
                    </a:lnTo>
                    <a:lnTo>
                      <a:pt x="100" y="159"/>
                    </a:lnTo>
                    <a:lnTo>
                      <a:pt x="101" y="160"/>
                    </a:lnTo>
                    <a:lnTo>
                      <a:pt x="101" y="164"/>
                    </a:lnTo>
                    <a:lnTo>
                      <a:pt x="102" y="165"/>
                    </a:lnTo>
                    <a:lnTo>
                      <a:pt x="105" y="172"/>
                    </a:lnTo>
                    <a:lnTo>
                      <a:pt x="106" y="174"/>
                    </a:lnTo>
                    <a:lnTo>
                      <a:pt x="108" y="174"/>
                    </a:lnTo>
                    <a:lnTo>
                      <a:pt x="111" y="176"/>
                    </a:lnTo>
                    <a:lnTo>
                      <a:pt x="114" y="177"/>
                    </a:lnTo>
                    <a:lnTo>
                      <a:pt x="119" y="180"/>
                    </a:lnTo>
                    <a:lnTo>
                      <a:pt x="125" y="181"/>
                    </a:lnTo>
                    <a:lnTo>
                      <a:pt x="126" y="181"/>
                    </a:lnTo>
                    <a:lnTo>
                      <a:pt x="130" y="183"/>
                    </a:lnTo>
                    <a:lnTo>
                      <a:pt x="132" y="184"/>
                    </a:lnTo>
                    <a:lnTo>
                      <a:pt x="133" y="182"/>
                    </a:lnTo>
                    <a:lnTo>
                      <a:pt x="135" y="182"/>
                    </a:lnTo>
                    <a:lnTo>
                      <a:pt x="135" y="181"/>
                    </a:lnTo>
                    <a:lnTo>
                      <a:pt x="134" y="180"/>
                    </a:lnTo>
                    <a:lnTo>
                      <a:pt x="133" y="178"/>
                    </a:lnTo>
                    <a:lnTo>
                      <a:pt x="130" y="170"/>
                    </a:lnTo>
                    <a:lnTo>
                      <a:pt x="129" y="167"/>
                    </a:lnTo>
                    <a:lnTo>
                      <a:pt x="131" y="162"/>
                    </a:lnTo>
                    <a:lnTo>
                      <a:pt x="131" y="160"/>
                    </a:lnTo>
                    <a:lnTo>
                      <a:pt x="130" y="160"/>
                    </a:lnTo>
                    <a:lnTo>
                      <a:pt x="130" y="159"/>
                    </a:lnTo>
                    <a:lnTo>
                      <a:pt x="132" y="158"/>
                    </a:lnTo>
                    <a:lnTo>
                      <a:pt x="133" y="153"/>
                    </a:lnTo>
                    <a:lnTo>
                      <a:pt x="132" y="153"/>
                    </a:lnTo>
                    <a:lnTo>
                      <a:pt x="132" y="151"/>
                    </a:lnTo>
                    <a:lnTo>
                      <a:pt x="133" y="150"/>
                    </a:lnTo>
                    <a:lnTo>
                      <a:pt x="134" y="151"/>
                    </a:lnTo>
                    <a:lnTo>
                      <a:pt x="137" y="149"/>
                    </a:lnTo>
                    <a:lnTo>
                      <a:pt x="137" y="147"/>
                    </a:lnTo>
                    <a:lnTo>
                      <a:pt x="136" y="146"/>
                    </a:lnTo>
                    <a:lnTo>
                      <a:pt x="137" y="145"/>
                    </a:lnTo>
                    <a:lnTo>
                      <a:pt x="138" y="145"/>
                    </a:lnTo>
                    <a:lnTo>
                      <a:pt x="138" y="144"/>
                    </a:lnTo>
                    <a:lnTo>
                      <a:pt x="139" y="145"/>
                    </a:lnTo>
                    <a:lnTo>
                      <a:pt x="140" y="145"/>
                    </a:lnTo>
                    <a:lnTo>
                      <a:pt x="141" y="144"/>
                    </a:lnTo>
                    <a:lnTo>
                      <a:pt x="141" y="142"/>
                    </a:lnTo>
                    <a:lnTo>
                      <a:pt x="142" y="141"/>
                    </a:lnTo>
                    <a:lnTo>
                      <a:pt x="142" y="142"/>
                    </a:lnTo>
                    <a:lnTo>
                      <a:pt x="143" y="142"/>
                    </a:lnTo>
                    <a:lnTo>
                      <a:pt x="146" y="141"/>
                    </a:lnTo>
                    <a:lnTo>
                      <a:pt x="147" y="141"/>
                    </a:lnTo>
                    <a:lnTo>
                      <a:pt x="147" y="140"/>
                    </a:lnTo>
                    <a:lnTo>
                      <a:pt x="145" y="139"/>
                    </a:lnTo>
                    <a:lnTo>
                      <a:pt x="145" y="138"/>
                    </a:lnTo>
                    <a:lnTo>
                      <a:pt x="148" y="137"/>
                    </a:lnTo>
                    <a:lnTo>
                      <a:pt x="149" y="136"/>
                    </a:lnTo>
                    <a:lnTo>
                      <a:pt x="150" y="136"/>
                    </a:lnTo>
                    <a:lnTo>
                      <a:pt x="149" y="137"/>
                    </a:lnTo>
                    <a:lnTo>
                      <a:pt x="150" y="138"/>
                    </a:lnTo>
                    <a:lnTo>
                      <a:pt x="151" y="137"/>
                    </a:lnTo>
                    <a:lnTo>
                      <a:pt x="156" y="135"/>
                    </a:lnTo>
                    <a:lnTo>
                      <a:pt x="165" y="130"/>
                    </a:lnTo>
                    <a:lnTo>
                      <a:pt x="165" y="128"/>
                    </a:lnTo>
                    <a:lnTo>
                      <a:pt x="169" y="124"/>
                    </a:lnTo>
                    <a:lnTo>
                      <a:pt x="168" y="121"/>
                    </a:lnTo>
                    <a:lnTo>
                      <a:pt x="168" y="119"/>
                    </a:lnTo>
                    <a:lnTo>
                      <a:pt x="171" y="118"/>
                    </a:lnTo>
                    <a:lnTo>
                      <a:pt x="171" y="120"/>
                    </a:lnTo>
                    <a:lnTo>
                      <a:pt x="171" y="121"/>
                    </a:lnTo>
                    <a:lnTo>
                      <a:pt x="174" y="121"/>
                    </a:lnTo>
                    <a:lnTo>
                      <a:pt x="175" y="122"/>
                    </a:lnTo>
                    <a:lnTo>
                      <a:pt x="181" y="119"/>
                    </a:lnTo>
                    <a:lnTo>
                      <a:pt x="185" y="119"/>
                    </a:lnTo>
                    <a:lnTo>
                      <a:pt x="184" y="118"/>
                    </a:lnTo>
                    <a:lnTo>
                      <a:pt x="184" y="117"/>
                    </a:lnTo>
                    <a:lnTo>
                      <a:pt x="184" y="116"/>
                    </a:lnTo>
                    <a:lnTo>
                      <a:pt x="184" y="115"/>
                    </a:lnTo>
                    <a:lnTo>
                      <a:pt x="185" y="114"/>
                    </a:lnTo>
                    <a:lnTo>
                      <a:pt x="187" y="110"/>
                    </a:lnTo>
                    <a:lnTo>
                      <a:pt x="186" y="108"/>
                    </a:lnTo>
                    <a:lnTo>
                      <a:pt x="186" y="107"/>
                    </a:lnTo>
                    <a:lnTo>
                      <a:pt x="186" y="106"/>
                    </a:lnTo>
                    <a:lnTo>
                      <a:pt x="186" y="105"/>
                    </a:lnTo>
                    <a:lnTo>
                      <a:pt x="186" y="103"/>
                    </a:lnTo>
                    <a:lnTo>
                      <a:pt x="187" y="102"/>
                    </a:lnTo>
                    <a:lnTo>
                      <a:pt x="188" y="101"/>
                    </a:lnTo>
                    <a:lnTo>
                      <a:pt x="189" y="98"/>
                    </a:lnTo>
                    <a:lnTo>
                      <a:pt x="189" y="96"/>
                    </a:lnTo>
                    <a:lnTo>
                      <a:pt x="188" y="93"/>
                    </a:lnTo>
                    <a:lnTo>
                      <a:pt x="187" y="91"/>
                    </a:lnTo>
                    <a:lnTo>
                      <a:pt x="186" y="91"/>
                    </a:lnTo>
                    <a:lnTo>
                      <a:pt x="187" y="90"/>
                    </a:lnTo>
                    <a:lnTo>
                      <a:pt x="186" y="89"/>
                    </a:lnTo>
                    <a:lnTo>
                      <a:pt x="185" y="88"/>
                    </a:lnTo>
                    <a:lnTo>
                      <a:pt x="184" y="87"/>
                    </a:lnTo>
                    <a:lnTo>
                      <a:pt x="184" y="86"/>
                    </a:lnTo>
                    <a:lnTo>
                      <a:pt x="185" y="85"/>
                    </a:lnTo>
                    <a:lnTo>
                      <a:pt x="184" y="82"/>
                    </a:lnTo>
                    <a:lnTo>
                      <a:pt x="181" y="80"/>
                    </a:lnTo>
                    <a:lnTo>
                      <a:pt x="181" y="79"/>
                    </a:lnTo>
                    <a:lnTo>
                      <a:pt x="180" y="62"/>
                    </a:lnTo>
                    <a:lnTo>
                      <a:pt x="180" y="53"/>
                    </a:lnTo>
                    <a:lnTo>
                      <a:pt x="178" y="52"/>
                    </a:lnTo>
                    <a:lnTo>
                      <a:pt x="176" y="53"/>
                    </a:lnTo>
                    <a:lnTo>
                      <a:pt x="174" y="51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715" y="2448"/>
                <a:ext cx="1263" cy="876"/>
                <a:chOff x="768" y="2832"/>
                <a:chExt cx="1203" cy="876"/>
              </a:xfrm>
            </p:grpSpPr>
            <p:sp>
              <p:nvSpPr>
                <p:cNvPr id="32848" name="Freeform 29"/>
                <p:cNvSpPr>
                  <a:spLocks/>
                </p:cNvSpPr>
                <p:nvPr/>
              </p:nvSpPr>
              <p:spPr bwMode="auto">
                <a:xfrm>
                  <a:off x="1056" y="2832"/>
                  <a:ext cx="915" cy="780"/>
                </a:xfrm>
                <a:custGeom>
                  <a:avLst/>
                  <a:gdLst>
                    <a:gd name="T0" fmla="*/ 1611 w 188"/>
                    <a:gd name="T1" fmla="*/ 3588 h 160"/>
                    <a:gd name="T2" fmla="*/ 3008 w 188"/>
                    <a:gd name="T3" fmla="*/ 4636 h 160"/>
                    <a:gd name="T4" fmla="*/ 2083 w 188"/>
                    <a:gd name="T5" fmla="*/ 5796 h 160"/>
                    <a:gd name="T6" fmla="*/ 1849 w 188"/>
                    <a:gd name="T7" fmla="*/ 4992 h 160"/>
                    <a:gd name="T8" fmla="*/ 569 w 188"/>
                    <a:gd name="T9" fmla="*/ 6372 h 160"/>
                    <a:gd name="T10" fmla="*/ 1280 w 188"/>
                    <a:gd name="T11" fmla="*/ 7415 h 160"/>
                    <a:gd name="T12" fmla="*/ 3105 w 188"/>
                    <a:gd name="T13" fmla="*/ 7059 h 160"/>
                    <a:gd name="T14" fmla="*/ 2536 w 188"/>
                    <a:gd name="T15" fmla="*/ 8580 h 160"/>
                    <a:gd name="T16" fmla="*/ 2083 w 188"/>
                    <a:gd name="T17" fmla="*/ 9150 h 160"/>
                    <a:gd name="T18" fmla="*/ 1158 w 188"/>
                    <a:gd name="T19" fmla="*/ 9506 h 160"/>
                    <a:gd name="T20" fmla="*/ 686 w 188"/>
                    <a:gd name="T21" fmla="*/ 11359 h 160"/>
                    <a:gd name="T22" fmla="*/ 1280 w 188"/>
                    <a:gd name="T23" fmla="*/ 12407 h 160"/>
                    <a:gd name="T24" fmla="*/ 2536 w 188"/>
                    <a:gd name="T25" fmla="*/ 12977 h 160"/>
                    <a:gd name="T26" fmla="*/ 2536 w 188"/>
                    <a:gd name="T27" fmla="*/ 13904 h 160"/>
                    <a:gd name="T28" fmla="*/ 4025 w 188"/>
                    <a:gd name="T29" fmla="*/ 14259 h 160"/>
                    <a:gd name="T30" fmla="*/ 4833 w 188"/>
                    <a:gd name="T31" fmla="*/ 14474 h 160"/>
                    <a:gd name="T32" fmla="*/ 3339 w 188"/>
                    <a:gd name="T33" fmla="*/ 16326 h 160"/>
                    <a:gd name="T34" fmla="*/ 2180 w 188"/>
                    <a:gd name="T35" fmla="*/ 17038 h 160"/>
                    <a:gd name="T36" fmla="*/ 355 w 188"/>
                    <a:gd name="T37" fmla="*/ 17964 h 160"/>
                    <a:gd name="T38" fmla="*/ 355 w 188"/>
                    <a:gd name="T39" fmla="*/ 18535 h 160"/>
                    <a:gd name="T40" fmla="*/ 3339 w 188"/>
                    <a:gd name="T41" fmla="*/ 17253 h 160"/>
                    <a:gd name="T42" fmla="*/ 7155 w 188"/>
                    <a:gd name="T43" fmla="*/ 13904 h 160"/>
                    <a:gd name="T44" fmla="*/ 6799 w 188"/>
                    <a:gd name="T45" fmla="*/ 13548 h 160"/>
                    <a:gd name="T46" fmla="*/ 8882 w 188"/>
                    <a:gd name="T47" fmla="*/ 11003 h 160"/>
                    <a:gd name="T48" fmla="*/ 8289 w 188"/>
                    <a:gd name="T49" fmla="*/ 11690 h 160"/>
                    <a:gd name="T50" fmla="*/ 8410 w 188"/>
                    <a:gd name="T51" fmla="*/ 12621 h 160"/>
                    <a:gd name="T52" fmla="*/ 8289 w 188"/>
                    <a:gd name="T53" fmla="*/ 13216 h 160"/>
                    <a:gd name="T54" fmla="*/ 9924 w 188"/>
                    <a:gd name="T55" fmla="*/ 12285 h 160"/>
                    <a:gd name="T56" fmla="*/ 9924 w 188"/>
                    <a:gd name="T57" fmla="*/ 11359 h 160"/>
                    <a:gd name="T58" fmla="*/ 12343 w 188"/>
                    <a:gd name="T59" fmla="*/ 11929 h 160"/>
                    <a:gd name="T60" fmla="*/ 13954 w 188"/>
                    <a:gd name="T61" fmla="*/ 11690 h 160"/>
                    <a:gd name="T62" fmla="*/ 16723 w 188"/>
                    <a:gd name="T63" fmla="*/ 12621 h 160"/>
                    <a:gd name="T64" fmla="*/ 17648 w 188"/>
                    <a:gd name="T65" fmla="*/ 13787 h 160"/>
                    <a:gd name="T66" fmla="*/ 19142 w 188"/>
                    <a:gd name="T67" fmla="*/ 14830 h 160"/>
                    <a:gd name="T68" fmla="*/ 21673 w 188"/>
                    <a:gd name="T69" fmla="*/ 15069 h 160"/>
                    <a:gd name="T70" fmla="*/ 21318 w 188"/>
                    <a:gd name="T71" fmla="*/ 13548 h 160"/>
                    <a:gd name="T72" fmla="*/ 20300 w 188"/>
                    <a:gd name="T73" fmla="*/ 13333 h 160"/>
                    <a:gd name="T74" fmla="*/ 18787 w 188"/>
                    <a:gd name="T75" fmla="*/ 12285 h 160"/>
                    <a:gd name="T76" fmla="*/ 16937 w 188"/>
                    <a:gd name="T77" fmla="*/ 11003 h 160"/>
                    <a:gd name="T78" fmla="*/ 16251 w 188"/>
                    <a:gd name="T79" fmla="*/ 11929 h 160"/>
                    <a:gd name="T80" fmla="*/ 14874 w 188"/>
                    <a:gd name="T81" fmla="*/ 10764 h 160"/>
                    <a:gd name="T82" fmla="*/ 13477 w 188"/>
                    <a:gd name="T83" fmla="*/ 9267 h 160"/>
                    <a:gd name="T84" fmla="*/ 11749 w 188"/>
                    <a:gd name="T85" fmla="*/ 2423 h 160"/>
                    <a:gd name="T86" fmla="*/ 10376 w 188"/>
                    <a:gd name="T87" fmla="*/ 570 h 160"/>
                    <a:gd name="T88" fmla="*/ 7958 w 188"/>
                    <a:gd name="T89" fmla="*/ 570 h 160"/>
                    <a:gd name="T90" fmla="*/ 6799 w 188"/>
                    <a:gd name="T91" fmla="*/ 570 h 160"/>
                    <a:gd name="T92" fmla="*/ 5188 w 188"/>
                    <a:gd name="T93" fmla="*/ 0 h 160"/>
                    <a:gd name="T94" fmla="*/ 4025 w 188"/>
                    <a:gd name="T95" fmla="*/ 478 h 160"/>
                    <a:gd name="T96" fmla="*/ 2769 w 188"/>
                    <a:gd name="T97" fmla="*/ 1497 h 160"/>
                    <a:gd name="T98" fmla="*/ 2180 w 188"/>
                    <a:gd name="T99" fmla="*/ 2423 h 160"/>
                    <a:gd name="T100" fmla="*/ 1158 w 188"/>
                    <a:gd name="T101" fmla="*/ 3018 h 16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88"/>
                    <a:gd name="T154" fmla="*/ 0 h 160"/>
                    <a:gd name="T155" fmla="*/ 188 w 188"/>
                    <a:gd name="T156" fmla="*/ 160 h 160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88" h="160">
                      <a:moveTo>
                        <a:pt x="10" y="26"/>
                      </a:moveTo>
                      <a:lnTo>
                        <a:pt x="14" y="31"/>
                      </a:lnTo>
                      <a:lnTo>
                        <a:pt x="19" y="39"/>
                      </a:lnTo>
                      <a:lnTo>
                        <a:pt x="26" y="40"/>
                      </a:lnTo>
                      <a:lnTo>
                        <a:pt x="26" y="50"/>
                      </a:lnTo>
                      <a:lnTo>
                        <a:pt x="18" y="50"/>
                      </a:lnTo>
                      <a:lnTo>
                        <a:pt x="18" y="43"/>
                      </a:lnTo>
                      <a:lnTo>
                        <a:pt x="16" y="43"/>
                      </a:lnTo>
                      <a:lnTo>
                        <a:pt x="0" y="50"/>
                      </a:lnTo>
                      <a:lnTo>
                        <a:pt x="5" y="55"/>
                      </a:lnTo>
                      <a:lnTo>
                        <a:pt x="5" y="61"/>
                      </a:lnTo>
                      <a:lnTo>
                        <a:pt x="11" y="64"/>
                      </a:lnTo>
                      <a:lnTo>
                        <a:pt x="21" y="66"/>
                      </a:lnTo>
                      <a:lnTo>
                        <a:pt x="27" y="61"/>
                      </a:lnTo>
                      <a:lnTo>
                        <a:pt x="29" y="72"/>
                      </a:lnTo>
                      <a:lnTo>
                        <a:pt x="22" y="74"/>
                      </a:lnTo>
                      <a:lnTo>
                        <a:pt x="21" y="77"/>
                      </a:lnTo>
                      <a:lnTo>
                        <a:pt x="18" y="79"/>
                      </a:lnTo>
                      <a:lnTo>
                        <a:pt x="13" y="75"/>
                      </a:lnTo>
                      <a:lnTo>
                        <a:pt x="10" y="82"/>
                      </a:lnTo>
                      <a:lnTo>
                        <a:pt x="2" y="90"/>
                      </a:lnTo>
                      <a:lnTo>
                        <a:pt x="6" y="98"/>
                      </a:lnTo>
                      <a:lnTo>
                        <a:pt x="5" y="101"/>
                      </a:lnTo>
                      <a:lnTo>
                        <a:pt x="11" y="107"/>
                      </a:lnTo>
                      <a:lnTo>
                        <a:pt x="19" y="107"/>
                      </a:lnTo>
                      <a:lnTo>
                        <a:pt x="22" y="112"/>
                      </a:lnTo>
                      <a:lnTo>
                        <a:pt x="21" y="115"/>
                      </a:lnTo>
                      <a:lnTo>
                        <a:pt x="22" y="120"/>
                      </a:lnTo>
                      <a:lnTo>
                        <a:pt x="29" y="117"/>
                      </a:lnTo>
                      <a:lnTo>
                        <a:pt x="35" y="123"/>
                      </a:lnTo>
                      <a:lnTo>
                        <a:pt x="45" y="119"/>
                      </a:lnTo>
                      <a:lnTo>
                        <a:pt x="42" y="125"/>
                      </a:lnTo>
                      <a:lnTo>
                        <a:pt x="42" y="131"/>
                      </a:lnTo>
                      <a:lnTo>
                        <a:pt x="29" y="141"/>
                      </a:lnTo>
                      <a:lnTo>
                        <a:pt x="24" y="147"/>
                      </a:lnTo>
                      <a:lnTo>
                        <a:pt x="19" y="147"/>
                      </a:lnTo>
                      <a:lnTo>
                        <a:pt x="11" y="154"/>
                      </a:lnTo>
                      <a:lnTo>
                        <a:pt x="3" y="155"/>
                      </a:lnTo>
                      <a:lnTo>
                        <a:pt x="0" y="159"/>
                      </a:lnTo>
                      <a:lnTo>
                        <a:pt x="3" y="160"/>
                      </a:lnTo>
                      <a:lnTo>
                        <a:pt x="19" y="154"/>
                      </a:lnTo>
                      <a:lnTo>
                        <a:pt x="29" y="149"/>
                      </a:lnTo>
                      <a:lnTo>
                        <a:pt x="48" y="136"/>
                      </a:lnTo>
                      <a:lnTo>
                        <a:pt x="62" y="120"/>
                      </a:lnTo>
                      <a:lnTo>
                        <a:pt x="64" y="117"/>
                      </a:lnTo>
                      <a:lnTo>
                        <a:pt x="59" y="117"/>
                      </a:lnTo>
                      <a:lnTo>
                        <a:pt x="73" y="96"/>
                      </a:lnTo>
                      <a:lnTo>
                        <a:pt x="77" y="95"/>
                      </a:lnTo>
                      <a:lnTo>
                        <a:pt x="77" y="98"/>
                      </a:lnTo>
                      <a:lnTo>
                        <a:pt x="72" y="101"/>
                      </a:lnTo>
                      <a:lnTo>
                        <a:pt x="70" y="111"/>
                      </a:lnTo>
                      <a:lnTo>
                        <a:pt x="73" y="109"/>
                      </a:lnTo>
                      <a:lnTo>
                        <a:pt x="70" y="112"/>
                      </a:lnTo>
                      <a:lnTo>
                        <a:pt x="72" y="114"/>
                      </a:lnTo>
                      <a:lnTo>
                        <a:pt x="82" y="107"/>
                      </a:lnTo>
                      <a:lnTo>
                        <a:pt x="86" y="106"/>
                      </a:lnTo>
                      <a:lnTo>
                        <a:pt x="88" y="101"/>
                      </a:lnTo>
                      <a:lnTo>
                        <a:pt x="86" y="98"/>
                      </a:lnTo>
                      <a:lnTo>
                        <a:pt x="96" y="96"/>
                      </a:lnTo>
                      <a:lnTo>
                        <a:pt x="107" y="103"/>
                      </a:lnTo>
                      <a:lnTo>
                        <a:pt x="117" y="99"/>
                      </a:lnTo>
                      <a:lnTo>
                        <a:pt x="121" y="101"/>
                      </a:lnTo>
                      <a:lnTo>
                        <a:pt x="128" y="101"/>
                      </a:lnTo>
                      <a:lnTo>
                        <a:pt x="145" y="109"/>
                      </a:lnTo>
                      <a:lnTo>
                        <a:pt x="149" y="112"/>
                      </a:lnTo>
                      <a:lnTo>
                        <a:pt x="153" y="119"/>
                      </a:lnTo>
                      <a:lnTo>
                        <a:pt x="163" y="125"/>
                      </a:lnTo>
                      <a:lnTo>
                        <a:pt x="166" y="128"/>
                      </a:lnTo>
                      <a:lnTo>
                        <a:pt x="177" y="135"/>
                      </a:lnTo>
                      <a:lnTo>
                        <a:pt x="188" y="130"/>
                      </a:lnTo>
                      <a:lnTo>
                        <a:pt x="188" y="123"/>
                      </a:lnTo>
                      <a:lnTo>
                        <a:pt x="185" y="117"/>
                      </a:lnTo>
                      <a:lnTo>
                        <a:pt x="180" y="115"/>
                      </a:lnTo>
                      <a:lnTo>
                        <a:pt x="176" y="115"/>
                      </a:lnTo>
                      <a:lnTo>
                        <a:pt x="169" y="111"/>
                      </a:lnTo>
                      <a:lnTo>
                        <a:pt x="163" y="106"/>
                      </a:lnTo>
                      <a:lnTo>
                        <a:pt x="150" y="93"/>
                      </a:lnTo>
                      <a:lnTo>
                        <a:pt x="147" y="95"/>
                      </a:lnTo>
                      <a:lnTo>
                        <a:pt x="144" y="99"/>
                      </a:lnTo>
                      <a:lnTo>
                        <a:pt x="141" y="103"/>
                      </a:lnTo>
                      <a:lnTo>
                        <a:pt x="129" y="96"/>
                      </a:lnTo>
                      <a:lnTo>
                        <a:pt x="129" y="93"/>
                      </a:lnTo>
                      <a:lnTo>
                        <a:pt x="120" y="96"/>
                      </a:lnTo>
                      <a:lnTo>
                        <a:pt x="117" y="80"/>
                      </a:lnTo>
                      <a:lnTo>
                        <a:pt x="109" y="45"/>
                      </a:lnTo>
                      <a:lnTo>
                        <a:pt x="102" y="21"/>
                      </a:lnTo>
                      <a:lnTo>
                        <a:pt x="99" y="10"/>
                      </a:lnTo>
                      <a:lnTo>
                        <a:pt x="90" y="5"/>
                      </a:lnTo>
                      <a:lnTo>
                        <a:pt x="85" y="8"/>
                      </a:lnTo>
                      <a:lnTo>
                        <a:pt x="69" y="5"/>
                      </a:lnTo>
                      <a:lnTo>
                        <a:pt x="64" y="7"/>
                      </a:lnTo>
                      <a:lnTo>
                        <a:pt x="59" y="5"/>
                      </a:lnTo>
                      <a:lnTo>
                        <a:pt x="59" y="4"/>
                      </a:lnTo>
                      <a:lnTo>
                        <a:pt x="45" y="0"/>
                      </a:lnTo>
                      <a:lnTo>
                        <a:pt x="43" y="4"/>
                      </a:lnTo>
                      <a:lnTo>
                        <a:pt x="35" y="4"/>
                      </a:lnTo>
                      <a:lnTo>
                        <a:pt x="29" y="8"/>
                      </a:lnTo>
                      <a:lnTo>
                        <a:pt x="24" y="13"/>
                      </a:lnTo>
                      <a:lnTo>
                        <a:pt x="22" y="18"/>
                      </a:lnTo>
                      <a:lnTo>
                        <a:pt x="19" y="21"/>
                      </a:lnTo>
                      <a:lnTo>
                        <a:pt x="13" y="21"/>
                      </a:lnTo>
                      <a:lnTo>
                        <a:pt x="10" y="26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49" name="Freeform 30"/>
                <p:cNvSpPr>
                  <a:spLocks/>
                </p:cNvSpPr>
                <p:nvPr/>
              </p:nvSpPr>
              <p:spPr bwMode="auto">
                <a:xfrm>
                  <a:off x="1021" y="3608"/>
                  <a:ext cx="20" cy="14"/>
                </a:xfrm>
                <a:custGeom>
                  <a:avLst/>
                  <a:gdLst>
                    <a:gd name="T0" fmla="*/ 250 w 4"/>
                    <a:gd name="T1" fmla="*/ 196 h 3"/>
                    <a:gd name="T2" fmla="*/ 250 w 4"/>
                    <a:gd name="T3" fmla="*/ 107 h 3"/>
                    <a:gd name="T4" fmla="*/ 250 w 4"/>
                    <a:gd name="T5" fmla="*/ 107 h 3"/>
                    <a:gd name="T6" fmla="*/ 250 w 4"/>
                    <a:gd name="T7" fmla="*/ 107 h 3"/>
                    <a:gd name="T8" fmla="*/ 250 w 4"/>
                    <a:gd name="T9" fmla="*/ 107 h 3"/>
                    <a:gd name="T10" fmla="*/ 250 w 4"/>
                    <a:gd name="T11" fmla="*/ 107 h 3"/>
                    <a:gd name="T12" fmla="*/ 250 w 4"/>
                    <a:gd name="T13" fmla="*/ 107 h 3"/>
                    <a:gd name="T14" fmla="*/ 125 w 4"/>
                    <a:gd name="T15" fmla="*/ 0 h 3"/>
                    <a:gd name="T16" fmla="*/ 125 w 4"/>
                    <a:gd name="T17" fmla="*/ 0 h 3"/>
                    <a:gd name="T18" fmla="*/ 0 w 4"/>
                    <a:gd name="T19" fmla="*/ 107 h 3"/>
                    <a:gd name="T20" fmla="*/ 0 w 4"/>
                    <a:gd name="T21" fmla="*/ 107 h 3"/>
                    <a:gd name="T22" fmla="*/ 0 w 4"/>
                    <a:gd name="T23" fmla="*/ 107 h 3"/>
                    <a:gd name="T24" fmla="*/ 0 w 4"/>
                    <a:gd name="T25" fmla="*/ 107 h 3"/>
                    <a:gd name="T26" fmla="*/ 0 w 4"/>
                    <a:gd name="T27" fmla="*/ 107 h 3"/>
                    <a:gd name="T28" fmla="*/ 0 w 4"/>
                    <a:gd name="T29" fmla="*/ 107 h 3"/>
                    <a:gd name="T30" fmla="*/ 0 w 4"/>
                    <a:gd name="T31" fmla="*/ 196 h 3"/>
                    <a:gd name="T32" fmla="*/ 0 w 4"/>
                    <a:gd name="T33" fmla="*/ 196 h 3"/>
                    <a:gd name="T34" fmla="*/ 125 w 4"/>
                    <a:gd name="T35" fmla="*/ 196 h 3"/>
                    <a:gd name="T36" fmla="*/ 125 w 4"/>
                    <a:gd name="T37" fmla="*/ 196 h 3"/>
                    <a:gd name="T38" fmla="*/ 125 w 4"/>
                    <a:gd name="T39" fmla="*/ 303 h 3"/>
                    <a:gd name="T40" fmla="*/ 250 w 4"/>
                    <a:gd name="T41" fmla="*/ 303 h 3"/>
                    <a:gd name="T42" fmla="*/ 250 w 4"/>
                    <a:gd name="T43" fmla="*/ 303 h 3"/>
                    <a:gd name="T44" fmla="*/ 375 w 4"/>
                    <a:gd name="T45" fmla="*/ 303 h 3"/>
                    <a:gd name="T46" fmla="*/ 375 w 4"/>
                    <a:gd name="T47" fmla="*/ 303 h 3"/>
                    <a:gd name="T48" fmla="*/ 500 w 4"/>
                    <a:gd name="T49" fmla="*/ 196 h 3"/>
                    <a:gd name="T50" fmla="*/ 500 w 4"/>
                    <a:gd name="T51" fmla="*/ 196 h 3"/>
                    <a:gd name="T52" fmla="*/ 500 w 4"/>
                    <a:gd name="T53" fmla="*/ 196 h 3"/>
                    <a:gd name="T54" fmla="*/ 500 w 4"/>
                    <a:gd name="T55" fmla="*/ 107 h 3"/>
                    <a:gd name="T56" fmla="*/ 500 w 4"/>
                    <a:gd name="T57" fmla="*/ 107 h 3"/>
                    <a:gd name="T58" fmla="*/ 500 w 4"/>
                    <a:gd name="T59" fmla="*/ 107 h 3"/>
                    <a:gd name="T60" fmla="*/ 500 w 4"/>
                    <a:gd name="T61" fmla="*/ 107 h 3"/>
                    <a:gd name="T62" fmla="*/ 500 w 4"/>
                    <a:gd name="T63" fmla="*/ 107 h 3"/>
                    <a:gd name="T64" fmla="*/ 500 w 4"/>
                    <a:gd name="T65" fmla="*/ 0 h 3"/>
                    <a:gd name="T66" fmla="*/ 500 w 4"/>
                    <a:gd name="T67" fmla="*/ 0 h 3"/>
                    <a:gd name="T68" fmla="*/ 500 w 4"/>
                    <a:gd name="T69" fmla="*/ 0 h 3"/>
                    <a:gd name="T70" fmla="*/ 500 w 4"/>
                    <a:gd name="T71" fmla="*/ 0 h 3"/>
                    <a:gd name="T72" fmla="*/ 500 w 4"/>
                    <a:gd name="T73" fmla="*/ 107 h 3"/>
                    <a:gd name="T74" fmla="*/ 375 w 4"/>
                    <a:gd name="T75" fmla="*/ 107 h 3"/>
                    <a:gd name="T76" fmla="*/ 375 w 4"/>
                    <a:gd name="T77" fmla="*/ 107 h 3"/>
                    <a:gd name="T78" fmla="*/ 250 w 4"/>
                    <a:gd name="T79" fmla="*/ 196 h 3"/>
                    <a:gd name="T80" fmla="*/ 250 w 4"/>
                    <a:gd name="T81" fmla="*/ 196 h 3"/>
                    <a:gd name="T82" fmla="*/ 250 w 4"/>
                    <a:gd name="T83" fmla="*/ 196 h 3"/>
                    <a:gd name="T84" fmla="*/ 250 w 4"/>
                    <a:gd name="T85" fmla="*/ 196 h 3"/>
                    <a:gd name="T86" fmla="*/ 250 w 4"/>
                    <a:gd name="T87" fmla="*/ 303 h 3"/>
                    <a:gd name="T88" fmla="*/ 375 w 4"/>
                    <a:gd name="T89" fmla="*/ 303 h 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4"/>
                    <a:gd name="T136" fmla="*/ 0 h 3"/>
                    <a:gd name="T137" fmla="*/ 4 w 4"/>
                    <a:gd name="T138" fmla="*/ 3 h 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4" h="3">
                      <a:moveTo>
                        <a:pt x="2" y="2"/>
                      </a:move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2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0" name="Freeform 31"/>
                <p:cNvSpPr>
                  <a:spLocks/>
                </p:cNvSpPr>
                <p:nvPr/>
              </p:nvSpPr>
              <p:spPr bwMode="auto">
                <a:xfrm>
                  <a:off x="978" y="3610"/>
                  <a:ext cx="43" cy="30"/>
                </a:xfrm>
                <a:custGeom>
                  <a:avLst/>
                  <a:gdLst>
                    <a:gd name="T0" fmla="*/ 755 w 9"/>
                    <a:gd name="T1" fmla="*/ 0 h 6"/>
                    <a:gd name="T2" fmla="*/ 435 w 9"/>
                    <a:gd name="T3" fmla="*/ 0 h 6"/>
                    <a:gd name="T4" fmla="*/ 320 w 9"/>
                    <a:gd name="T5" fmla="*/ 125 h 6"/>
                    <a:gd name="T6" fmla="*/ 320 w 9"/>
                    <a:gd name="T7" fmla="*/ 125 h 6"/>
                    <a:gd name="T8" fmla="*/ 320 w 9"/>
                    <a:gd name="T9" fmla="*/ 250 h 6"/>
                    <a:gd name="T10" fmla="*/ 320 w 9"/>
                    <a:gd name="T11" fmla="*/ 375 h 6"/>
                    <a:gd name="T12" fmla="*/ 229 w 9"/>
                    <a:gd name="T13" fmla="*/ 375 h 6"/>
                    <a:gd name="T14" fmla="*/ 229 w 9"/>
                    <a:gd name="T15" fmla="*/ 375 h 6"/>
                    <a:gd name="T16" fmla="*/ 115 w 9"/>
                    <a:gd name="T17" fmla="*/ 375 h 6"/>
                    <a:gd name="T18" fmla="*/ 115 w 9"/>
                    <a:gd name="T19" fmla="*/ 500 h 6"/>
                    <a:gd name="T20" fmla="*/ 115 w 9"/>
                    <a:gd name="T21" fmla="*/ 625 h 6"/>
                    <a:gd name="T22" fmla="*/ 0 w 9"/>
                    <a:gd name="T23" fmla="*/ 625 h 6"/>
                    <a:gd name="T24" fmla="*/ 0 w 9"/>
                    <a:gd name="T25" fmla="*/ 750 h 6"/>
                    <a:gd name="T26" fmla="*/ 0 w 9"/>
                    <a:gd name="T27" fmla="*/ 750 h 6"/>
                    <a:gd name="T28" fmla="*/ 0 w 9"/>
                    <a:gd name="T29" fmla="*/ 750 h 6"/>
                    <a:gd name="T30" fmla="*/ 0 w 9"/>
                    <a:gd name="T31" fmla="*/ 750 h 6"/>
                    <a:gd name="T32" fmla="*/ 0 w 9"/>
                    <a:gd name="T33" fmla="*/ 750 h 6"/>
                    <a:gd name="T34" fmla="*/ 0 w 9"/>
                    <a:gd name="T35" fmla="*/ 750 h 6"/>
                    <a:gd name="T36" fmla="*/ 0 w 9"/>
                    <a:gd name="T37" fmla="*/ 750 h 6"/>
                    <a:gd name="T38" fmla="*/ 115 w 9"/>
                    <a:gd name="T39" fmla="*/ 750 h 6"/>
                    <a:gd name="T40" fmla="*/ 229 w 9"/>
                    <a:gd name="T41" fmla="*/ 750 h 6"/>
                    <a:gd name="T42" fmla="*/ 320 w 9"/>
                    <a:gd name="T43" fmla="*/ 625 h 6"/>
                    <a:gd name="T44" fmla="*/ 664 w 9"/>
                    <a:gd name="T45" fmla="*/ 375 h 6"/>
                    <a:gd name="T46" fmla="*/ 755 w 9"/>
                    <a:gd name="T47" fmla="*/ 250 h 6"/>
                    <a:gd name="T48" fmla="*/ 870 w 9"/>
                    <a:gd name="T49" fmla="*/ 250 h 6"/>
                    <a:gd name="T50" fmla="*/ 979 w 9"/>
                    <a:gd name="T51" fmla="*/ 125 h 6"/>
                    <a:gd name="T52" fmla="*/ 979 w 9"/>
                    <a:gd name="T53" fmla="*/ 125 h 6"/>
                    <a:gd name="T54" fmla="*/ 979 w 9"/>
                    <a:gd name="T55" fmla="*/ 125 h 6"/>
                    <a:gd name="T56" fmla="*/ 870 w 9"/>
                    <a:gd name="T57" fmla="*/ 0 h 6"/>
                    <a:gd name="T58" fmla="*/ 870 w 9"/>
                    <a:gd name="T59" fmla="*/ 0 h 6"/>
                    <a:gd name="T60" fmla="*/ 870 w 9"/>
                    <a:gd name="T61" fmla="*/ 0 h 6"/>
                    <a:gd name="T62" fmla="*/ 870 w 9"/>
                    <a:gd name="T63" fmla="*/ 0 h 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"/>
                    <a:gd name="T97" fmla="*/ 0 h 6"/>
                    <a:gd name="T98" fmla="*/ 9 w 9"/>
                    <a:gd name="T99" fmla="*/ 6 h 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" h="6">
                      <a:moveTo>
                        <a:pt x="8" y="0"/>
                      </a:move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2" y="6"/>
                      </a:lnTo>
                      <a:lnTo>
                        <a:pt x="2" y="5"/>
                      </a:lnTo>
                      <a:lnTo>
                        <a:pt x="3" y="5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7" y="2"/>
                      </a:lnTo>
                      <a:lnTo>
                        <a:pt x="8" y="2"/>
                      </a:lnTo>
                      <a:lnTo>
                        <a:pt x="9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1" name="Freeform 32"/>
                <p:cNvSpPr>
                  <a:spLocks/>
                </p:cNvSpPr>
                <p:nvPr/>
              </p:nvSpPr>
              <p:spPr bwMode="auto">
                <a:xfrm>
                  <a:off x="934" y="3632"/>
                  <a:ext cx="44" cy="34"/>
                </a:xfrm>
                <a:custGeom>
                  <a:avLst/>
                  <a:gdLst>
                    <a:gd name="T0" fmla="*/ 934 w 9"/>
                    <a:gd name="T1" fmla="*/ 355 h 7"/>
                    <a:gd name="T2" fmla="*/ 934 w 9"/>
                    <a:gd name="T3" fmla="*/ 117 h 7"/>
                    <a:gd name="T4" fmla="*/ 572 w 9"/>
                    <a:gd name="T5" fmla="*/ 355 h 7"/>
                    <a:gd name="T6" fmla="*/ 479 w 9"/>
                    <a:gd name="T7" fmla="*/ 447 h 7"/>
                    <a:gd name="T8" fmla="*/ 479 w 9"/>
                    <a:gd name="T9" fmla="*/ 447 h 7"/>
                    <a:gd name="T10" fmla="*/ 240 w 9"/>
                    <a:gd name="T11" fmla="*/ 568 h 7"/>
                    <a:gd name="T12" fmla="*/ 117 w 9"/>
                    <a:gd name="T13" fmla="*/ 685 h 7"/>
                    <a:gd name="T14" fmla="*/ 0 w 9"/>
                    <a:gd name="T15" fmla="*/ 685 h 7"/>
                    <a:gd name="T16" fmla="*/ 240 w 9"/>
                    <a:gd name="T17" fmla="*/ 685 h 7"/>
                    <a:gd name="T18" fmla="*/ 357 w 9"/>
                    <a:gd name="T19" fmla="*/ 568 h 7"/>
                    <a:gd name="T20" fmla="*/ 694 w 9"/>
                    <a:gd name="T21" fmla="*/ 447 h 7"/>
                    <a:gd name="T22" fmla="*/ 934 w 9"/>
                    <a:gd name="T23" fmla="*/ 355 h 7"/>
                    <a:gd name="T24" fmla="*/ 934 w 9"/>
                    <a:gd name="T25" fmla="*/ 355 h 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"/>
                    <a:gd name="T40" fmla="*/ 0 h 7"/>
                    <a:gd name="T41" fmla="*/ 9 w 9"/>
                    <a:gd name="T42" fmla="*/ 7 h 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" h="7">
                      <a:moveTo>
                        <a:pt x="8" y="3"/>
                      </a:moveTo>
                      <a:cubicBezTo>
                        <a:pt x="8" y="2"/>
                        <a:pt x="9" y="1"/>
                        <a:pt x="8" y="1"/>
                      </a:cubicBezTo>
                      <a:cubicBezTo>
                        <a:pt x="7" y="0"/>
                        <a:pt x="5" y="2"/>
                        <a:pt x="5" y="3"/>
                      </a:cubicBezTo>
                      <a:cubicBezTo>
                        <a:pt x="4" y="3"/>
                        <a:pt x="4" y="3"/>
                        <a:pt x="4" y="4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3" y="5"/>
                        <a:pt x="3" y="5"/>
                        <a:pt x="2" y="5"/>
                      </a:cubicBezTo>
                      <a:cubicBezTo>
                        <a:pt x="2" y="5"/>
                        <a:pt x="2" y="5"/>
                        <a:pt x="1" y="6"/>
                      </a:cubicBezTo>
                      <a:cubicBezTo>
                        <a:pt x="1" y="6"/>
                        <a:pt x="0" y="6"/>
                        <a:pt x="0" y="6"/>
                      </a:cubicBezTo>
                      <a:cubicBezTo>
                        <a:pt x="1" y="7"/>
                        <a:pt x="1" y="7"/>
                        <a:pt x="2" y="6"/>
                      </a:cubicBezTo>
                      <a:cubicBezTo>
                        <a:pt x="2" y="6"/>
                        <a:pt x="3" y="5"/>
                        <a:pt x="3" y="5"/>
                      </a:cubicBezTo>
                      <a:cubicBezTo>
                        <a:pt x="4" y="5"/>
                        <a:pt x="5" y="5"/>
                        <a:pt x="6" y="4"/>
                      </a:cubicBezTo>
                      <a:cubicBezTo>
                        <a:pt x="7" y="4"/>
                        <a:pt x="7" y="3"/>
                        <a:pt x="8" y="3"/>
                      </a:cubicBezTo>
                      <a:cubicBezTo>
                        <a:pt x="8" y="3"/>
                        <a:pt x="8" y="3"/>
                        <a:pt x="8" y="3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2" name="Freeform 33"/>
                <p:cNvSpPr>
                  <a:spLocks/>
                </p:cNvSpPr>
                <p:nvPr/>
              </p:nvSpPr>
              <p:spPr bwMode="auto">
                <a:xfrm>
                  <a:off x="934" y="3637"/>
                  <a:ext cx="39" cy="29"/>
                </a:xfrm>
                <a:custGeom>
                  <a:avLst/>
                  <a:gdLst>
                    <a:gd name="T0" fmla="*/ 926 w 8"/>
                    <a:gd name="T1" fmla="*/ 232 h 6"/>
                    <a:gd name="T2" fmla="*/ 926 w 8"/>
                    <a:gd name="T3" fmla="*/ 116 h 6"/>
                    <a:gd name="T4" fmla="*/ 926 w 8"/>
                    <a:gd name="T5" fmla="*/ 116 h 6"/>
                    <a:gd name="T6" fmla="*/ 926 w 8"/>
                    <a:gd name="T7" fmla="*/ 0 h 6"/>
                    <a:gd name="T8" fmla="*/ 926 w 8"/>
                    <a:gd name="T9" fmla="*/ 0 h 6"/>
                    <a:gd name="T10" fmla="*/ 926 w 8"/>
                    <a:gd name="T11" fmla="*/ 0 h 6"/>
                    <a:gd name="T12" fmla="*/ 926 w 8"/>
                    <a:gd name="T13" fmla="*/ 0 h 6"/>
                    <a:gd name="T14" fmla="*/ 926 w 8"/>
                    <a:gd name="T15" fmla="*/ 0 h 6"/>
                    <a:gd name="T16" fmla="*/ 926 w 8"/>
                    <a:gd name="T17" fmla="*/ 0 h 6"/>
                    <a:gd name="T18" fmla="*/ 926 w 8"/>
                    <a:gd name="T19" fmla="*/ 0 h 6"/>
                    <a:gd name="T20" fmla="*/ 809 w 8"/>
                    <a:gd name="T21" fmla="*/ 0 h 6"/>
                    <a:gd name="T22" fmla="*/ 809 w 8"/>
                    <a:gd name="T23" fmla="*/ 0 h 6"/>
                    <a:gd name="T24" fmla="*/ 687 w 8"/>
                    <a:gd name="T25" fmla="*/ 0 h 6"/>
                    <a:gd name="T26" fmla="*/ 570 w 8"/>
                    <a:gd name="T27" fmla="*/ 116 h 6"/>
                    <a:gd name="T28" fmla="*/ 570 w 8"/>
                    <a:gd name="T29" fmla="*/ 232 h 6"/>
                    <a:gd name="T30" fmla="*/ 570 w 8"/>
                    <a:gd name="T31" fmla="*/ 232 h 6"/>
                    <a:gd name="T32" fmla="*/ 473 w 8"/>
                    <a:gd name="T33" fmla="*/ 232 h 6"/>
                    <a:gd name="T34" fmla="*/ 473 w 8"/>
                    <a:gd name="T35" fmla="*/ 232 h 6"/>
                    <a:gd name="T36" fmla="*/ 473 w 8"/>
                    <a:gd name="T37" fmla="*/ 232 h 6"/>
                    <a:gd name="T38" fmla="*/ 473 w 8"/>
                    <a:gd name="T39" fmla="*/ 348 h 6"/>
                    <a:gd name="T40" fmla="*/ 473 w 8"/>
                    <a:gd name="T41" fmla="*/ 348 h 6"/>
                    <a:gd name="T42" fmla="*/ 473 w 8"/>
                    <a:gd name="T43" fmla="*/ 348 h 6"/>
                    <a:gd name="T44" fmla="*/ 473 w 8"/>
                    <a:gd name="T45" fmla="*/ 348 h 6"/>
                    <a:gd name="T46" fmla="*/ 239 w 8"/>
                    <a:gd name="T47" fmla="*/ 445 h 6"/>
                    <a:gd name="T48" fmla="*/ 239 w 8"/>
                    <a:gd name="T49" fmla="*/ 445 h 6"/>
                    <a:gd name="T50" fmla="*/ 239 w 8"/>
                    <a:gd name="T51" fmla="*/ 445 h 6"/>
                    <a:gd name="T52" fmla="*/ 239 w 8"/>
                    <a:gd name="T53" fmla="*/ 445 h 6"/>
                    <a:gd name="T54" fmla="*/ 117 w 8"/>
                    <a:gd name="T55" fmla="*/ 445 h 6"/>
                    <a:gd name="T56" fmla="*/ 117 w 8"/>
                    <a:gd name="T57" fmla="*/ 561 h 6"/>
                    <a:gd name="T58" fmla="*/ 117 w 8"/>
                    <a:gd name="T59" fmla="*/ 561 h 6"/>
                    <a:gd name="T60" fmla="*/ 0 w 8"/>
                    <a:gd name="T61" fmla="*/ 561 h 6"/>
                    <a:gd name="T62" fmla="*/ 0 w 8"/>
                    <a:gd name="T63" fmla="*/ 561 h 6"/>
                    <a:gd name="T64" fmla="*/ 0 w 8"/>
                    <a:gd name="T65" fmla="*/ 561 h 6"/>
                    <a:gd name="T66" fmla="*/ 117 w 8"/>
                    <a:gd name="T67" fmla="*/ 677 h 6"/>
                    <a:gd name="T68" fmla="*/ 117 w 8"/>
                    <a:gd name="T69" fmla="*/ 677 h 6"/>
                    <a:gd name="T70" fmla="*/ 117 w 8"/>
                    <a:gd name="T71" fmla="*/ 677 h 6"/>
                    <a:gd name="T72" fmla="*/ 117 w 8"/>
                    <a:gd name="T73" fmla="*/ 677 h 6"/>
                    <a:gd name="T74" fmla="*/ 239 w 8"/>
                    <a:gd name="T75" fmla="*/ 561 h 6"/>
                    <a:gd name="T76" fmla="*/ 239 w 8"/>
                    <a:gd name="T77" fmla="*/ 561 h 6"/>
                    <a:gd name="T78" fmla="*/ 356 w 8"/>
                    <a:gd name="T79" fmla="*/ 561 h 6"/>
                    <a:gd name="T80" fmla="*/ 356 w 8"/>
                    <a:gd name="T81" fmla="*/ 445 h 6"/>
                    <a:gd name="T82" fmla="*/ 356 w 8"/>
                    <a:gd name="T83" fmla="*/ 445 h 6"/>
                    <a:gd name="T84" fmla="*/ 570 w 8"/>
                    <a:gd name="T85" fmla="*/ 445 h 6"/>
                    <a:gd name="T86" fmla="*/ 570 w 8"/>
                    <a:gd name="T87" fmla="*/ 348 h 6"/>
                    <a:gd name="T88" fmla="*/ 687 w 8"/>
                    <a:gd name="T89" fmla="*/ 348 h 6"/>
                    <a:gd name="T90" fmla="*/ 809 w 8"/>
                    <a:gd name="T91" fmla="*/ 348 h 6"/>
                    <a:gd name="T92" fmla="*/ 809 w 8"/>
                    <a:gd name="T93" fmla="*/ 232 h 6"/>
                    <a:gd name="T94" fmla="*/ 809 w 8"/>
                    <a:gd name="T95" fmla="*/ 232 h 6"/>
                    <a:gd name="T96" fmla="*/ 926 w 8"/>
                    <a:gd name="T97" fmla="*/ 232 h 6"/>
                    <a:gd name="T98" fmla="*/ 926 w 8"/>
                    <a:gd name="T99" fmla="*/ 232 h 6"/>
                    <a:gd name="T100" fmla="*/ 926 w 8"/>
                    <a:gd name="T101" fmla="*/ 232 h 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8"/>
                    <a:gd name="T154" fmla="*/ 0 h 6"/>
                    <a:gd name="T155" fmla="*/ 8 w 8"/>
                    <a:gd name="T156" fmla="*/ 6 h 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8" h="6">
                      <a:moveTo>
                        <a:pt x="8" y="2"/>
                      </a:move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2" y="5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5" y="4"/>
                      </a:lnTo>
                      <a:lnTo>
                        <a:pt x="5" y="3"/>
                      </a:lnTo>
                      <a:lnTo>
                        <a:pt x="6" y="3"/>
                      </a:lnTo>
                      <a:lnTo>
                        <a:pt x="7" y="3"/>
                      </a:lnTo>
                      <a:lnTo>
                        <a:pt x="7" y="2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3" name="Freeform 34"/>
                <p:cNvSpPr>
                  <a:spLocks/>
                </p:cNvSpPr>
                <p:nvPr/>
              </p:nvSpPr>
              <p:spPr bwMode="auto">
                <a:xfrm>
                  <a:off x="909" y="3676"/>
                  <a:ext cx="5" cy="5"/>
                </a:xfrm>
                <a:custGeom>
                  <a:avLst/>
                  <a:gdLst>
                    <a:gd name="T0" fmla="*/ 125 w 1"/>
                    <a:gd name="T1" fmla="*/ 0 h 1"/>
                    <a:gd name="T2" fmla="*/ 0 w 1"/>
                    <a:gd name="T3" fmla="*/ 0 h 1"/>
                    <a:gd name="T4" fmla="*/ 0 w 1"/>
                    <a:gd name="T5" fmla="*/ 125 h 1"/>
                    <a:gd name="T6" fmla="*/ 125 w 1"/>
                    <a:gd name="T7" fmla="*/ 0 h 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"/>
                    <a:gd name="T13" fmla="*/ 0 h 1"/>
                    <a:gd name="T14" fmla="*/ 1 w 1"/>
                    <a:gd name="T15" fmla="*/ 1 h 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" h="1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4" name="Freeform 35"/>
                <p:cNvSpPr>
                  <a:spLocks/>
                </p:cNvSpPr>
                <p:nvPr/>
              </p:nvSpPr>
              <p:spPr bwMode="auto">
                <a:xfrm>
                  <a:off x="909" y="3676"/>
                  <a:ext cx="5" cy="5"/>
                </a:xfrm>
                <a:custGeom>
                  <a:avLst/>
                  <a:gdLst>
                    <a:gd name="T0" fmla="*/ 125 w 1"/>
                    <a:gd name="T1" fmla="*/ 0 h 1"/>
                    <a:gd name="T2" fmla="*/ 125 w 1"/>
                    <a:gd name="T3" fmla="*/ 0 h 1"/>
                    <a:gd name="T4" fmla="*/ 125 w 1"/>
                    <a:gd name="T5" fmla="*/ 0 h 1"/>
                    <a:gd name="T6" fmla="*/ 125 w 1"/>
                    <a:gd name="T7" fmla="*/ 0 h 1"/>
                    <a:gd name="T8" fmla="*/ 0 w 1"/>
                    <a:gd name="T9" fmla="*/ 0 h 1"/>
                    <a:gd name="T10" fmla="*/ 0 w 1"/>
                    <a:gd name="T11" fmla="*/ 0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125 h 1"/>
                    <a:gd name="T18" fmla="*/ 0 w 1"/>
                    <a:gd name="T19" fmla="*/ 125 h 1"/>
                    <a:gd name="T20" fmla="*/ 0 w 1"/>
                    <a:gd name="T21" fmla="*/ 125 h 1"/>
                    <a:gd name="T22" fmla="*/ 0 w 1"/>
                    <a:gd name="T23" fmla="*/ 125 h 1"/>
                    <a:gd name="T24" fmla="*/ 0 w 1"/>
                    <a:gd name="T25" fmla="*/ 125 h 1"/>
                    <a:gd name="T26" fmla="*/ 125 w 1"/>
                    <a:gd name="T27" fmla="*/ 125 h 1"/>
                    <a:gd name="T28" fmla="*/ 125 w 1"/>
                    <a:gd name="T29" fmla="*/ 0 h 1"/>
                    <a:gd name="T30" fmla="*/ 125 w 1"/>
                    <a:gd name="T31" fmla="*/ 0 h 1"/>
                    <a:gd name="T32" fmla="*/ 125 w 1"/>
                    <a:gd name="T33" fmla="*/ 0 h 1"/>
                    <a:gd name="T34" fmla="*/ 125 w 1"/>
                    <a:gd name="T35" fmla="*/ 0 h 1"/>
                    <a:gd name="T36" fmla="*/ 125 w 1"/>
                    <a:gd name="T37" fmla="*/ 0 h 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"/>
                    <a:gd name="T58" fmla="*/ 0 h 1"/>
                    <a:gd name="T59" fmla="*/ 1 w 1"/>
                    <a:gd name="T60" fmla="*/ 1 h 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5" name="Freeform 36"/>
                <p:cNvSpPr>
                  <a:spLocks/>
                </p:cNvSpPr>
                <p:nvPr/>
              </p:nvSpPr>
              <p:spPr bwMode="auto">
                <a:xfrm>
                  <a:off x="870" y="3682"/>
                  <a:ext cx="14" cy="14"/>
                </a:xfrm>
                <a:custGeom>
                  <a:avLst/>
                  <a:gdLst>
                    <a:gd name="T0" fmla="*/ 196 w 3"/>
                    <a:gd name="T1" fmla="*/ 107 h 3"/>
                    <a:gd name="T2" fmla="*/ 303 w 3"/>
                    <a:gd name="T3" fmla="*/ 107 h 3"/>
                    <a:gd name="T4" fmla="*/ 196 w 3"/>
                    <a:gd name="T5" fmla="*/ 107 h 3"/>
                    <a:gd name="T6" fmla="*/ 303 w 3"/>
                    <a:gd name="T7" fmla="*/ 196 h 3"/>
                    <a:gd name="T8" fmla="*/ 196 w 3"/>
                    <a:gd name="T9" fmla="*/ 196 h 3"/>
                    <a:gd name="T10" fmla="*/ 107 w 3"/>
                    <a:gd name="T11" fmla="*/ 303 h 3"/>
                    <a:gd name="T12" fmla="*/ 0 w 3"/>
                    <a:gd name="T13" fmla="*/ 303 h 3"/>
                    <a:gd name="T14" fmla="*/ 107 w 3"/>
                    <a:gd name="T15" fmla="*/ 107 h 3"/>
                    <a:gd name="T16" fmla="*/ 196 w 3"/>
                    <a:gd name="T17" fmla="*/ 107 h 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3"/>
                    <a:gd name="T29" fmla="*/ 3 w 3"/>
                    <a:gd name="T30" fmla="*/ 3 h 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3">
                      <a:moveTo>
                        <a:pt x="2" y="1"/>
                      </a:moveTo>
                      <a:cubicBezTo>
                        <a:pt x="2" y="0"/>
                        <a:pt x="3" y="0"/>
                        <a:pt x="3" y="1"/>
                      </a:cubicBezTo>
                      <a:cubicBezTo>
                        <a:pt x="3" y="1"/>
                        <a:pt x="3" y="1"/>
                        <a:pt x="2" y="1"/>
                      </a:cubicBezTo>
                      <a:cubicBezTo>
                        <a:pt x="2" y="2"/>
                        <a:pt x="3" y="2"/>
                        <a:pt x="3" y="2"/>
                      </a:cubicBezTo>
                      <a:cubicBezTo>
                        <a:pt x="3" y="2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1" y="3"/>
                      </a:cubicBezTo>
                      <a:cubicBezTo>
                        <a:pt x="1" y="3"/>
                        <a:pt x="0" y="3"/>
                        <a:pt x="0" y="3"/>
                      </a:cubicBezTo>
                      <a:cubicBezTo>
                        <a:pt x="0" y="2"/>
                        <a:pt x="1" y="2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6" name="Freeform 37"/>
                <p:cNvSpPr>
                  <a:spLocks/>
                </p:cNvSpPr>
                <p:nvPr/>
              </p:nvSpPr>
              <p:spPr bwMode="auto">
                <a:xfrm>
                  <a:off x="875" y="3684"/>
                  <a:ext cx="14" cy="9"/>
                </a:xfrm>
                <a:custGeom>
                  <a:avLst/>
                  <a:gdLst>
                    <a:gd name="T0" fmla="*/ 196 w 3"/>
                    <a:gd name="T1" fmla="*/ 0 h 2"/>
                    <a:gd name="T2" fmla="*/ 196 w 3"/>
                    <a:gd name="T3" fmla="*/ 0 h 2"/>
                    <a:gd name="T4" fmla="*/ 196 w 3"/>
                    <a:gd name="T5" fmla="*/ 0 h 2"/>
                    <a:gd name="T6" fmla="*/ 196 w 3"/>
                    <a:gd name="T7" fmla="*/ 0 h 2"/>
                    <a:gd name="T8" fmla="*/ 303 w 3"/>
                    <a:gd name="T9" fmla="*/ 0 h 2"/>
                    <a:gd name="T10" fmla="*/ 303 w 3"/>
                    <a:gd name="T11" fmla="*/ 0 h 2"/>
                    <a:gd name="T12" fmla="*/ 303 w 3"/>
                    <a:gd name="T13" fmla="*/ 0 h 2"/>
                    <a:gd name="T14" fmla="*/ 303 w 3"/>
                    <a:gd name="T15" fmla="*/ 0 h 2"/>
                    <a:gd name="T16" fmla="*/ 303 w 3"/>
                    <a:gd name="T17" fmla="*/ 0 h 2"/>
                    <a:gd name="T18" fmla="*/ 303 w 3"/>
                    <a:gd name="T19" fmla="*/ 0 h 2"/>
                    <a:gd name="T20" fmla="*/ 303 w 3"/>
                    <a:gd name="T21" fmla="*/ 0 h 2"/>
                    <a:gd name="T22" fmla="*/ 196 w 3"/>
                    <a:gd name="T23" fmla="*/ 0 h 2"/>
                    <a:gd name="T24" fmla="*/ 196 w 3"/>
                    <a:gd name="T25" fmla="*/ 99 h 2"/>
                    <a:gd name="T26" fmla="*/ 303 w 3"/>
                    <a:gd name="T27" fmla="*/ 99 h 2"/>
                    <a:gd name="T28" fmla="*/ 303 w 3"/>
                    <a:gd name="T29" fmla="*/ 99 h 2"/>
                    <a:gd name="T30" fmla="*/ 303 w 3"/>
                    <a:gd name="T31" fmla="*/ 99 h 2"/>
                    <a:gd name="T32" fmla="*/ 196 w 3"/>
                    <a:gd name="T33" fmla="*/ 99 h 2"/>
                    <a:gd name="T34" fmla="*/ 196 w 3"/>
                    <a:gd name="T35" fmla="*/ 99 h 2"/>
                    <a:gd name="T36" fmla="*/ 196 w 3"/>
                    <a:gd name="T37" fmla="*/ 99 h 2"/>
                    <a:gd name="T38" fmla="*/ 196 w 3"/>
                    <a:gd name="T39" fmla="*/ 99 h 2"/>
                    <a:gd name="T40" fmla="*/ 196 w 3"/>
                    <a:gd name="T41" fmla="*/ 99 h 2"/>
                    <a:gd name="T42" fmla="*/ 107 w 3"/>
                    <a:gd name="T43" fmla="*/ 180 h 2"/>
                    <a:gd name="T44" fmla="*/ 107 w 3"/>
                    <a:gd name="T45" fmla="*/ 180 h 2"/>
                    <a:gd name="T46" fmla="*/ 107 w 3"/>
                    <a:gd name="T47" fmla="*/ 180 h 2"/>
                    <a:gd name="T48" fmla="*/ 0 w 3"/>
                    <a:gd name="T49" fmla="*/ 180 h 2"/>
                    <a:gd name="T50" fmla="*/ 0 w 3"/>
                    <a:gd name="T51" fmla="*/ 180 h 2"/>
                    <a:gd name="T52" fmla="*/ 0 w 3"/>
                    <a:gd name="T53" fmla="*/ 99 h 2"/>
                    <a:gd name="T54" fmla="*/ 107 w 3"/>
                    <a:gd name="T55" fmla="*/ 99 h 2"/>
                    <a:gd name="T56" fmla="*/ 107 w 3"/>
                    <a:gd name="T57" fmla="*/ 99 h 2"/>
                    <a:gd name="T58" fmla="*/ 107 w 3"/>
                    <a:gd name="T59" fmla="*/ 99 h 2"/>
                    <a:gd name="T60" fmla="*/ 107 w 3"/>
                    <a:gd name="T61" fmla="*/ 0 h 2"/>
                    <a:gd name="T62" fmla="*/ 196 w 3"/>
                    <a:gd name="T63" fmla="*/ 0 h 2"/>
                    <a:gd name="T64" fmla="*/ 196 w 3"/>
                    <a:gd name="T65" fmla="*/ 0 h 2"/>
                    <a:gd name="T66" fmla="*/ 196 w 3"/>
                    <a:gd name="T67" fmla="*/ 0 h 2"/>
                    <a:gd name="T68" fmla="*/ 196 w 3"/>
                    <a:gd name="T69" fmla="*/ 0 h 2"/>
                    <a:gd name="T70" fmla="*/ 196 w 3"/>
                    <a:gd name="T71" fmla="*/ 0 h 2"/>
                    <a:gd name="T72" fmla="*/ 196 w 3"/>
                    <a:gd name="T73" fmla="*/ 0 h 2"/>
                    <a:gd name="T74" fmla="*/ 196 w 3"/>
                    <a:gd name="T75" fmla="*/ 0 h 2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3"/>
                    <a:gd name="T115" fmla="*/ 0 h 2"/>
                    <a:gd name="T116" fmla="*/ 3 w 3"/>
                    <a:gd name="T117" fmla="*/ 2 h 2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3" h="2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3" y="1"/>
                      </a:ln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7" name="Freeform 38"/>
                <p:cNvSpPr>
                  <a:spLocks/>
                </p:cNvSpPr>
                <p:nvPr/>
              </p:nvSpPr>
              <p:spPr bwMode="auto">
                <a:xfrm>
                  <a:off x="833" y="3690"/>
                  <a:ext cx="19" cy="10"/>
                </a:xfrm>
                <a:custGeom>
                  <a:avLst/>
                  <a:gdLst>
                    <a:gd name="T0" fmla="*/ 314 w 4"/>
                    <a:gd name="T1" fmla="*/ 125 h 2"/>
                    <a:gd name="T2" fmla="*/ 314 w 4"/>
                    <a:gd name="T3" fmla="*/ 0 h 2"/>
                    <a:gd name="T4" fmla="*/ 428 w 4"/>
                    <a:gd name="T5" fmla="*/ 0 h 2"/>
                    <a:gd name="T6" fmla="*/ 428 w 4"/>
                    <a:gd name="T7" fmla="*/ 125 h 2"/>
                    <a:gd name="T8" fmla="*/ 114 w 4"/>
                    <a:gd name="T9" fmla="*/ 250 h 2"/>
                    <a:gd name="T10" fmla="*/ 314 w 4"/>
                    <a:gd name="T11" fmla="*/ 125 h 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2"/>
                    <a:gd name="T20" fmla="*/ 4 w 4"/>
                    <a:gd name="T21" fmla="*/ 2 h 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2">
                      <a:moveTo>
                        <a:pt x="3" y="1"/>
                      </a:moveTo>
                      <a:cubicBezTo>
                        <a:pt x="3" y="1"/>
                        <a:pt x="3" y="0"/>
                        <a:pt x="3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3" y="2"/>
                        <a:pt x="2" y="2"/>
                        <a:pt x="1" y="2"/>
                      </a:cubicBezTo>
                      <a:cubicBezTo>
                        <a:pt x="0" y="1"/>
                        <a:pt x="3" y="2"/>
                        <a:pt x="3" y="1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8" name="Freeform 39"/>
                <p:cNvSpPr>
                  <a:spLocks/>
                </p:cNvSpPr>
                <p:nvPr/>
              </p:nvSpPr>
              <p:spPr bwMode="auto">
                <a:xfrm>
                  <a:off x="838" y="3690"/>
                  <a:ext cx="14" cy="10"/>
                </a:xfrm>
                <a:custGeom>
                  <a:avLst/>
                  <a:gdLst>
                    <a:gd name="T0" fmla="*/ 196 w 3"/>
                    <a:gd name="T1" fmla="*/ 125 h 2"/>
                    <a:gd name="T2" fmla="*/ 196 w 3"/>
                    <a:gd name="T3" fmla="*/ 125 h 2"/>
                    <a:gd name="T4" fmla="*/ 196 w 3"/>
                    <a:gd name="T5" fmla="*/ 0 h 2"/>
                    <a:gd name="T6" fmla="*/ 196 w 3"/>
                    <a:gd name="T7" fmla="*/ 0 h 2"/>
                    <a:gd name="T8" fmla="*/ 196 w 3"/>
                    <a:gd name="T9" fmla="*/ 0 h 2"/>
                    <a:gd name="T10" fmla="*/ 196 w 3"/>
                    <a:gd name="T11" fmla="*/ 0 h 2"/>
                    <a:gd name="T12" fmla="*/ 196 w 3"/>
                    <a:gd name="T13" fmla="*/ 0 h 2"/>
                    <a:gd name="T14" fmla="*/ 303 w 3"/>
                    <a:gd name="T15" fmla="*/ 0 h 2"/>
                    <a:gd name="T16" fmla="*/ 303 w 3"/>
                    <a:gd name="T17" fmla="*/ 0 h 2"/>
                    <a:gd name="T18" fmla="*/ 303 w 3"/>
                    <a:gd name="T19" fmla="*/ 0 h 2"/>
                    <a:gd name="T20" fmla="*/ 303 w 3"/>
                    <a:gd name="T21" fmla="*/ 125 h 2"/>
                    <a:gd name="T22" fmla="*/ 303 w 3"/>
                    <a:gd name="T23" fmla="*/ 125 h 2"/>
                    <a:gd name="T24" fmla="*/ 303 w 3"/>
                    <a:gd name="T25" fmla="*/ 125 h 2"/>
                    <a:gd name="T26" fmla="*/ 303 w 3"/>
                    <a:gd name="T27" fmla="*/ 125 h 2"/>
                    <a:gd name="T28" fmla="*/ 196 w 3"/>
                    <a:gd name="T29" fmla="*/ 250 h 2"/>
                    <a:gd name="T30" fmla="*/ 107 w 3"/>
                    <a:gd name="T31" fmla="*/ 250 h 2"/>
                    <a:gd name="T32" fmla="*/ 0 w 3"/>
                    <a:gd name="T33" fmla="*/ 250 h 2"/>
                    <a:gd name="T34" fmla="*/ 0 w 3"/>
                    <a:gd name="T35" fmla="*/ 250 h 2"/>
                    <a:gd name="T36" fmla="*/ 0 w 3"/>
                    <a:gd name="T37" fmla="*/ 250 h 2"/>
                    <a:gd name="T38" fmla="*/ 0 w 3"/>
                    <a:gd name="T39" fmla="*/ 250 h 2"/>
                    <a:gd name="T40" fmla="*/ 0 w 3"/>
                    <a:gd name="T41" fmla="*/ 250 h 2"/>
                    <a:gd name="T42" fmla="*/ 0 w 3"/>
                    <a:gd name="T43" fmla="*/ 250 h 2"/>
                    <a:gd name="T44" fmla="*/ 107 w 3"/>
                    <a:gd name="T45" fmla="*/ 250 h 2"/>
                    <a:gd name="T46" fmla="*/ 196 w 3"/>
                    <a:gd name="T47" fmla="*/ 125 h 2"/>
                    <a:gd name="T48" fmla="*/ 196 w 3"/>
                    <a:gd name="T49" fmla="*/ 125 h 2"/>
                    <a:gd name="T50" fmla="*/ 196 w 3"/>
                    <a:gd name="T51" fmla="*/ 125 h 2"/>
                    <a:gd name="T52" fmla="*/ 196 w 3"/>
                    <a:gd name="T53" fmla="*/ 125 h 2"/>
                    <a:gd name="T54" fmla="*/ 196 w 3"/>
                    <a:gd name="T55" fmla="*/ 125 h 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3"/>
                    <a:gd name="T85" fmla="*/ 0 h 2"/>
                    <a:gd name="T86" fmla="*/ 3 w 3"/>
                    <a:gd name="T87" fmla="*/ 2 h 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3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9" name="Freeform 40"/>
                <p:cNvSpPr>
                  <a:spLocks/>
                </p:cNvSpPr>
                <p:nvPr/>
              </p:nvSpPr>
              <p:spPr bwMode="auto">
                <a:xfrm>
                  <a:off x="814" y="3691"/>
                  <a:ext cx="10" cy="15"/>
                </a:xfrm>
                <a:custGeom>
                  <a:avLst/>
                  <a:gdLst>
                    <a:gd name="T0" fmla="*/ 125 w 2"/>
                    <a:gd name="T1" fmla="*/ 125 h 3"/>
                    <a:gd name="T2" fmla="*/ 0 w 2"/>
                    <a:gd name="T3" fmla="*/ 0 h 3"/>
                    <a:gd name="T4" fmla="*/ 0 w 2"/>
                    <a:gd name="T5" fmla="*/ 0 h 3"/>
                    <a:gd name="T6" fmla="*/ 125 w 2"/>
                    <a:gd name="T7" fmla="*/ 250 h 3"/>
                    <a:gd name="T8" fmla="*/ 0 w 2"/>
                    <a:gd name="T9" fmla="*/ 250 h 3"/>
                    <a:gd name="T10" fmla="*/ 0 w 2"/>
                    <a:gd name="T11" fmla="*/ 250 h 3"/>
                    <a:gd name="T12" fmla="*/ 0 w 2"/>
                    <a:gd name="T13" fmla="*/ 375 h 3"/>
                    <a:gd name="T14" fmla="*/ 125 w 2"/>
                    <a:gd name="T15" fmla="*/ 375 h 3"/>
                    <a:gd name="T16" fmla="*/ 125 w 2"/>
                    <a:gd name="T17" fmla="*/ 375 h 3"/>
                    <a:gd name="T18" fmla="*/ 250 w 2"/>
                    <a:gd name="T19" fmla="*/ 375 h 3"/>
                    <a:gd name="T20" fmla="*/ 250 w 2"/>
                    <a:gd name="T21" fmla="*/ 125 h 3"/>
                    <a:gd name="T22" fmla="*/ 250 w 2"/>
                    <a:gd name="T23" fmla="*/ 0 h 3"/>
                    <a:gd name="T24" fmla="*/ 125 w 2"/>
                    <a:gd name="T25" fmla="*/ 0 h 3"/>
                    <a:gd name="T26" fmla="*/ 125 w 2"/>
                    <a:gd name="T27" fmla="*/ 125 h 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"/>
                    <a:gd name="T43" fmla="*/ 0 h 3"/>
                    <a:gd name="T44" fmla="*/ 2 w 2"/>
                    <a:gd name="T45" fmla="*/ 3 h 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" h="3">
                      <a:moveTo>
                        <a:pt x="1" y="1"/>
                      </a:moveTo>
                      <a:cubicBezTo>
                        <a:pt x="2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1" y="2"/>
                      </a:cubicBezTo>
                      <a:cubicBezTo>
                        <a:pt x="1" y="2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3"/>
                        <a:pt x="0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2" y="3"/>
                        <a:pt x="2" y="3"/>
                      </a:cubicBezTo>
                      <a:cubicBezTo>
                        <a:pt x="2" y="2"/>
                        <a:pt x="2" y="2"/>
                        <a:pt x="2" y="1"/>
                      </a:cubicBezTo>
                      <a:cubicBezTo>
                        <a:pt x="2" y="1"/>
                        <a:pt x="2" y="1"/>
                        <a:pt x="2" y="0"/>
                      </a:cubicBez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0" name="Freeform 41"/>
                <p:cNvSpPr>
                  <a:spLocks/>
                </p:cNvSpPr>
                <p:nvPr/>
              </p:nvSpPr>
              <p:spPr bwMode="auto">
                <a:xfrm>
                  <a:off x="814" y="3691"/>
                  <a:ext cx="10" cy="15"/>
                </a:xfrm>
                <a:custGeom>
                  <a:avLst/>
                  <a:gdLst>
                    <a:gd name="T0" fmla="*/ 125 w 2"/>
                    <a:gd name="T1" fmla="*/ 125 h 3"/>
                    <a:gd name="T2" fmla="*/ 125 w 2"/>
                    <a:gd name="T3" fmla="*/ 0 h 3"/>
                    <a:gd name="T4" fmla="*/ 125 w 2"/>
                    <a:gd name="T5" fmla="*/ 0 h 3"/>
                    <a:gd name="T6" fmla="*/ 125 w 2"/>
                    <a:gd name="T7" fmla="*/ 0 h 3"/>
                    <a:gd name="T8" fmla="*/ 0 w 2"/>
                    <a:gd name="T9" fmla="*/ 0 h 3"/>
                    <a:gd name="T10" fmla="*/ 0 w 2"/>
                    <a:gd name="T11" fmla="*/ 0 h 3"/>
                    <a:gd name="T12" fmla="*/ 0 w 2"/>
                    <a:gd name="T13" fmla="*/ 125 h 3"/>
                    <a:gd name="T14" fmla="*/ 125 w 2"/>
                    <a:gd name="T15" fmla="*/ 125 h 3"/>
                    <a:gd name="T16" fmla="*/ 125 w 2"/>
                    <a:gd name="T17" fmla="*/ 125 h 3"/>
                    <a:gd name="T18" fmla="*/ 125 w 2"/>
                    <a:gd name="T19" fmla="*/ 250 h 3"/>
                    <a:gd name="T20" fmla="*/ 0 w 2"/>
                    <a:gd name="T21" fmla="*/ 250 h 3"/>
                    <a:gd name="T22" fmla="*/ 0 w 2"/>
                    <a:gd name="T23" fmla="*/ 250 h 3"/>
                    <a:gd name="T24" fmla="*/ 0 w 2"/>
                    <a:gd name="T25" fmla="*/ 250 h 3"/>
                    <a:gd name="T26" fmla="*/ 0 w 2"/>
                    <a:gd name="T27" fmla="*/ 250 h 3"/>
                    <a:gd name="T28" fmla="*/ 0 w 2"/>
                    <a:gd name="T29" fmla="*/ 250 h 3"/>
                    <a:gd name="T30" fmla="*/ 0 w 2"/>
                    <a:gd name="T31" fmla="*/ 250 h 3"/>
                    <a:gd name="T32" fmla="*/ 0 w 2"/>
                    <a:gd name="T33" fmla="*/ 375 h 3"/>
                    <a:gd name="T34" fmla="*/ 125 w 2"/>
                    <a:gd name="T35" fmla="*/ 375 h 3"/>
                    <a:gd name="T36" fmla="*/ 125 w 2"/>
                    <a:gd name="T37" fmla="*/ 375 h 3"/>
                    <a:gd name="T38" fmla="*/ 125 w 2"/>
                    <a:gd name="T39" fmla="*/ 375 h 3"/>
                    <a:gd name="T40" fmla="*/ 125 w 2"/>
                    <a:gd name="T41" fmla="*/ 375 h 3"/>
                    <a:gd name="T42" fmla="*/ 125 w 2"/>
                    <a:gd name="T43" fmla="*/ 375 h 3"/>
                    <a:gd name="T44" fmla="*/ 250 w 2"/>
                    <a:gd name="T45" fmla="*/ 375 h 3"/>
                    <a:gd name="T46" fmla="*/ 250 w 2"/>
                    <a:gd name="T47" fmla="*/ 250 h 3"/>
                    <a:gd name="T48" fmla="*/ 250 w 2"/>
                    <a:gd name="T49" fmla="*/ 125 h 3"/>
                    <a:gd name="T50" fmla="*/ 250 w 2"/>
                    <a:gd name="T51" fmla="*/ 125 h 3"/>
                    <a:gd name="T52" fmla="*/ 250 w 2"/>
                    <a:gd name="T53" fmla="*/ 125 h 3"/>
                    <a:gd name="T54" fmla="*/ 250 w 2"/>
                    <a:gd name="T55" fmla="*/ 0 h 3"/>
                    <a:gd name="T56" fmla="*/ 250 w 2"/>
                    <a:gd name="T57" fmla="*/ 0 h 3"/>
                    <a:gd name="T58" fmla="*/ 250 w 2"/>
                    <a:gd name="T59" fmla="*/ 0 h 3"/>
                    <a:gd name="T60" fmla="*/ 125 w 2"/>
                    <a:gd name="T61" fmla="*/ 0 h 3"/>
                    <a:gd name="T62" fmla="*/ 125 w 2"/>
                    <a:gd name="T63" fmla="*/ 0 h 3"/>
                    <a:gd name="T64" fmla="*/ 125 w 2"/>
                    <a:gd name="T65" fmla="*/ 125 h 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"/>
                    <a:gd name="T100" fmla="*/ 0 h 3"/>
                    <a:gd name="T101" fmla="*/ 2 w 2"/>
                    <a:gd name="T102" fmla="*/ 3 h 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" h="3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1" name="Freeform 42"/>
                <p:cNvSpPr>
                  <a:spLocks/>
                </p:cNvSpPr>
                <p:nvPr/>
              </p:nvSpPr>
              <p:spPr bwMode="auto">
                <a:xfrm>
                  <a:off x="795" y="3693"/>
                  <a:ext cx="15" cy="15"/>
                </a:xfrm>
                <a:custGeom>
                  <a:avLst/>
                  <a:gdLst>
                    <a:gd name="T0" fmla="*/ 375 w 3"/>
                    <a:gd name="T1" fmla="*/ 375 h 3"/>
                    <a:gd name="T2" fmla="*/ 375 w 3"/>
                    <a:gd name="T3" fmla="*/ 375 h 3"/>
                    <a:gd name="T4" fmla="*/ 375 w 3"/>
                    <a:gd name="T5" fmla="*/ 375 h 3"/>
                    <a:gd name="T6" fmla="*/ 375 w 3"/>
                    <a:gd name="T7" fmla="*/ 375 h 3"/>
                    <a:gd name="T8" fmla="*/ 375 w 3"/>
                    <a:gd name="T9" fmla="*/ 375 h 3"/>
                    <a:gd name="T10" fmla="*/ 375 w 3"/>
                    <a:gd name="T11" fmla="*/ 375 h 3"/>
                    <a:gd name="T12" fmla="*/ 250 w 3"/>
                    <a:gd name="T13" fmla="*/ 250 h 3"/>
                    <a:gd name="T14" fmla="*/ 125 w 3"/>
                    <a:gd name="T15" fmla="*/ 125 h 3"/>
                    <a:gd name="T16" fmla="*/ 125 w 3"/>
                    <a:gd name="T17" fmla="*/ 125 h 3"/>
                    <a:gd name="T18" fmla="*/ 125 w 3"/>
                    <a:gd name="T19" fmla="*/ 125 h 3"/>
                    <a:gd name="T20" fmla="*/ 125 w 3"/>
                    <a:gd name="T21" fmla="*/ 125 h 3"/>
                    <a:gd name="T22" fmla="*/ 125 w 3"/>
                    <a:gd name="T23" fmla="*/ 125 h 3"/>
                    <a:gd name="T24" fmla="*/ 125 w 3"/>
                    <a:gd name="T25" fmla="*/ 0 h 3"/>
                    <a:gd name="T26" fmla="*/ 0 w 3"/>
                    <a:gd name="T27" fmla="*/ 0 h 3"/>
                    <a:gd name="T28" fmla="*/ 0 w 3"/>
                    <a:gd name="T29" fmla="*/ 0 h 3"/>
                    <a:gd name="T30" fmla="*/ 0 w 3"/>
                    <a:gd name="T31" fmla="*/ 0 h 3"/>
                    <a:gd name="T32" fmla="*/ 0 w 3"/>
                    <a:gd name="T33" fmla="*/ 0 h 3"/>
                    <a:gd name="T34" fmla="*/ 0 w 3"/>
                    <a:gd name="T35" fmla="*/ 0 h 3"/>
                    <a:gd name="T36" fmla="*/ 0 w 3"/>
                    <a:gd name="T37" fmla="*/ 0 h 3"/>
                    <a:gd name="T38" fmla="*/ 0 w 3"/>
                    <a:gd name="T39" fmla="*/ 0 h 3"/>
                    <a:gd name="T40" fmla="*/ 0 w 3"/>
                    <a:gd name="T41" fmla="*/ 125 h 3"/>
                    <a:gd name="T42" fmla="*/ 0 w 3"/>
                    <a:gd name="T43" fmla="*/ 125 h 3"/>
                    <a:gd name="T44" fmla="*/ 0 w 3"/>
                    <a:gd name="T45" fmla="*/ 125 h 3"/>
                    <a:gd name="T46" fmla="*/ 0 w 3"/>
                    <a:gd name="T47" fmla="*/ 125 h 3"/>
                    <a:gd name="T48" fmla="*/ 125 w 3"/>
                    <a:gd name="T49" fmla="*/ 125 h 3"/>
                    <a:gd name="T50" fmla="*/ 125 w 3"/>
                    <a:gd name="T51" fmla="*/ 250 h 3"/>
                    <a:gd name="T52" fmla="*/ 125 w 3"/>
                    <a:gd name="T53" fmla="*/ 250 h 3"/>
                    <a:gd name="T54" fmla="*/ 250 w 3"/>
                    <a:gd name="T55" fmla="*/ 375 h 3"/>
                    <a:gd name="T56" fmla="*/ 250 w 3"/>
                    <a:gd name="T57" fmla="*/ 375 h 3"/>
                    <a:gd name="T58" fmla="*/ 375 w 3"/>
                    <a:gd name="T59" fmla="*/ 375 h 3"/>
                    <a:gd name="T60" fmla="*/ 375 w 3"/>
                    <a:gd name="T61" fmla="*/ 375 h 3"/>
                    <a:gd name="T62" fmla="*/ 375 w 3"/>
                    <a:gd name="T63" fmla="*/ 375 h 3"/>
                    <a:gd name="T64" fmla="*/ 375 w 3"/>
                    <a:gd name="T65" fmla="*/ 375 h 3"/>
                    <a:gd name="T66" fmla="*/ 375 w 3"/>
                    <a:gd name="T67" fmla="*/ 375 h 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"/>
                    <a:gd name="T103" fmla="*/ 0 h 3"/>
                    <a:gd name="T104" fmla="*/ 3 w 3"/>
                    <a:gd name="T105" fmla="*/ 3 h 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" h="3">
                      <a:moveTo>
                        <a:pt x="3" y="3"/>
                      </a:moveTo>
                      <a:lnTo>
                        <a:pt x="3" y="3"/>
                      </a:lnTo>
                      <a:lnTo>
                        <a:pt x="2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3" y="3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2" name="Freeform 43"/>
                <p:cNvSpPr>
                  <a:spLocks/>
                </p:cNvSpPr>
                <p:nvPr/>
              </p:nvSpPr>
              <p:spPr bwMode="auto">
                <a:xfrm>
                  <a:off x="768" y="3683"/>
                  <a:ext cx="19" cy="10"/>
                </a:xfrm>
                <a:custGeom>
                  <a:avLst/>
                  <a:gdLst>
                    <a:gd name="T0" fmla="*/ 0 w 4"/>
                    <a:gd name="T1" fmla="*/ 125 h 2"/>
                    <a:gd name="T2" fmla="*/ 0 w 4"/>
                    <a:gd name="T3" fmla="*/ 125 h 2"/>
                    <a:gd name="T4" fmla="*/ 114 w 4"/>
                    <a:gd name="T5" fmla="*/ 0 h 2"/>
                    <a:gd name="T6" fmla="*/ 114 w 4"/>
                    <a:gd name="T7" fmla="*/ 0 h 2"/>
                    <a:gd name="T8" fmla="*/ 223 w 4"/>
                    <a:gd name="T9" fmla="*/ 0 h 2"/>
                    <a:gd name="T10" fmla="*/ 314 w 4"/>
                    <a:gd name="T11" fmla="*/ 0 h 2"/>
                    <a:gd name="T12" fmla="*/ 314 w 4"/>
                    <a:gd name="T13" fmla="*/ 0 h 2"/>
                    <a:gd name="T14" fmla="*/ 314 w 4"/>
                    <a:gd name="T15" fmla="*/ 0 h 2"/>
                    <a:gd name="T16" fmla="*/ 314 w 4"/>
                    <a:gd name="T17" fmla="*/ 125 h 2"/>
                    <a:gd name="T18" fmla="*/ 428 w 4"/>
                    <a:gd name="T19" fmla="*/ 125 h 2"/>
                    <a:gd name="T20" fmla="*/ 428 w 4"/>
                    <a:gd name="T21" fmla="*/ 125 h 2"/>
                    <a:gd name="T22" fmla="*/ 428 w 4"/>
                    <a:gd name="T23" fmla="*/ 125 h 2"/>
                    <a:gd name="T24" fmla="*/ 428 w 4"/>
                    <a:gd name="T25" fmla="*/ 125 h 2"/>
                    <a:gd name="T26" fmla="*/ 428 w 4"/>
                    <a:gd name="T27" fmla="*/ 125 h 2"/>
                    <a:gd name="T28" fmla="*/ 428 w 4"/>
                    <a:gd name="T29" fmla="*/ 125 h 2"/>
                    <a:gd name="T30" fmla="*/ 428 w 4"/>
                    <a:gd name="T31" fmla="*/ 125 h 2"/>
                    <a:gd name="T32" fmla="*/ 428 w 4"/>
                    <a:gd name="T33" fmla="*/ 250 h 2"/>
                    <a:gd name="T34" fmla="*/ 428 w 4"/>
                    <a:gd name="T35" fmla="*/ 250 h 2"/>
                    <a:gd name="T36" fmla="*/ 428 w 4"/>
                    <a:gd name="T37" fmla="*/ 250 h 2"/>
                    <a:gd name="T38" fmla="*/ 428 w 4"/>
                    <a:gd name="T39" fmla="*/ 250 h 2"/>
                    <a:gd name="T40" fmla="*/ 314 w 4"/>
                    <a:gd name="T41" fmla="*/ 125 h 2"/>
                    <a:gd name="T42" fmla="*/ 314 w 4"/>
                    <a:gd name="T43" fmla="*/ 125 h 2"/>
                    <a:gd name="T44" fmla="*/ 314 w 4"/>
                    <a:gd name="T45" fmla="*/ 250 h 2"/>
                    <a:gd name="T46" fmla="*/ 314 w 4"/>
                    <a:gd name="T47" fmla="*/ 250 h 2"/>
                    <a:gd name="T48" fmla="*/ 314 w 4"/>
                    <a:gd name="T49" fmla="*/ 250 h 2"/>
                    <a:gd name="T50" fmla="*/ 223 w 4"/>
                    <a:gd name="T51" fmla="*/ 250 h 2"/>
                    <a:gd name="T52" fmla="*/ 223 w 4"/>
                    <a:gd name="T53" fmla="*/ 250 h 2"/>
                    <a:gd name="T54" fmla="*/ 223 w 4"/>
                    <a:gd name="T55" fmla="*/ 250 h 2"/>
                    <a:gd name="T56" fmla="*/ 223 w 4"/>
                    <a:gd name="T57" fmla="*/ 250 h 2"/>
                    <a:gd name="T58" fmla="*/ 223 w 4"/>
                    <a:gd name="T59" fmla="*/ 250 h 2"/>
                    <a:gd name="T60" fmla="*/ 223 w 4"/>
                    <a:gd name="T61" fmla="*/ 250 h 2"/>
                    <a:gd name="T62" fmla="*/ 223 w 4"/>
                    <a:gd name="T63" fmla="*/ 250 h 2"/>
                    <a:gd name="T64" fmla="*/ 114 w 4"/>
                    <a:gd name="T65" fmla="*/ 250 h 2"/>
                    <a:gd name="T66" fmla="*/ 114 w 4"/>
                    <a:gd name="T67" fmla="*/ 250 h 2"/>
                    <a:gd name="T68" fmla="*/ 114 w 4"/>
                    <a:gd name="T69" fmla="*/ 125 h 2"/>
                    <a:gd name="T70" fmla="*/ 114 w 4"/>
                    <a:gd name="T71" fmla="*/ 125 h 2"/>
                    <a:gd name="T72" fmla="*/ 114 w 4"/>
                    <a:gd name="T73" fmla="*/ 125 h 2"/>
                    <a:gd name="T74" fmla="*/ 114 w 4"/>
                    <a:gd name="T75" fmla="*/ 125 h 2"/>
                    <a:gd name="T76" fmla="*/ 114 w 4"/>
                    <a:gd name="T77" fmla="*/ 125 h 2"/>
                    <a:gd name="T78" fmla="*/ 114 w 4"/>
                    <a:gd name="T79" fmla="*/ 125 h 2"/>
                    <a:gd name="T80" fmla="*/ 114 w 4"/>
                    <a:gd name="T81" fmla="*/ 125 h 2"/>
                    <a:gd name="T82" fmla="*/ 114 w 4"/>
                    <a:gd name="T83" fmla="*/ 125 h 2"/>
                    <a:gd name="T84" fmla="*/ 114 w 4"/>
                    <a:gd name="T85" fmla="*/ 125 h 2"/>
                    <a:gd name="T86" fmla="*/ 114 w 4"/>
                    <a:gd name="T87" fmla="*/ 125 h 2"/>
                    <a:gd name="T88" fmla="*/ 114 w 4"/>
                    <a:gd name="T89" fmla="*/ 125 h 2"/>
                    <a:gd name="T90" fmla="*/ 114 w 4"/>
                    <a:gd name="T91" fmla="*/ 125 h 2"/>
                    <a:gd name="T92" fmla="*/ 114 w 4"/>
                    <a:gd name="T93" fmla="*/ 125 h 2"/>
                    <a:gd name="T94" fmla="*/ 0 w 4"/>
                    <a:gd name="T95" fmla="*/ 125 h 2"/>
                    <a:gd name="T96" fmla="*/ 0 w 4"/>
                    <a:gd name="T97" fmla="*/ 125 h 2"/>
                    <a:gd name="T98" fmla="*/ 0 w 4"/>
                    <a:gd name="T99" fmla="*/ 125 h 2"/>
                    <a:gd name="T100" fmla="*/ 0 w 4"/>
                    <a:gd name="T101" fmla="*/ 125 h 2"/>
                    <a:gd name="T102" fmla="*/ 0 w 4"/>
                    <a:gd name="T103" fmla="*/ 125 h 2"/>
                    <a:gd name="T104" fmla="*/ 0 w 4"/>
                    <a:gd name="T105" fmla="*/ 125 h 2"/>
                    <a:gd name="T106" fmla="*/ 0 w 4"/>
                    <a:gd name="T107" fmla="*/ 125 h 2"/>
                    <a:gd name="T108" fmla="*/ 0 w 4"/>
                    <a:gd name="T109" fmla="*/ 125 h 2"/>
                    <a:gd name="T110" fmla="*/ 0 w 4"/>
                    <a:gd name="T111" fmla="*/ 125 h 2"/>
                    <a:gd name="T112" fmla="*/ 0 w 4"/>
                    <a:gd name="T113" fmla="*/ 125 h 2"/>
                    <a:gd name="T114" fmla="*/ 0 w 4"/>
                    <a:gd name="T115" fmla="*/ 125 h 2"/>
                    <a:gd name="T116" fmla="*/ 0 w 4"/>
                    <a:gd name="T117" fmla="*/ 125 h 2"/>
                    <a:gd name="T118" fmla="*/ 0 w 4"/>
                    <a:gd name="T119" fmla="*/ 125 h 2"/>
                    <a:gd name="T120" fmla="*/ 0 w 4"/>
                    <a:gd name="T121" fmla="*/ 125 h 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4"/>
                    <a:gd name="T184" fmla="*/ 0 h 2"/>
                    <a:gd name="T185" fmla="*/ 4 w 4"/>
                    <a:gd name="T186" fmla="*/ 2 h 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4" h="2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837" name="Freeform 46"/>
              <p:cNvSpPr>
                <a:spLocks/>
              </p:cNvSpPr>
              <p:nvPr/>
            </p:nvSpPr>
            <p:spPr bwMode="auto">
              <a:xfrm>
                <a:off x="1529" y="1282"/>
                <a:ext cx="554" cy="439"/>
              </a:xfrm>
              <a:custGeom>
                <a:avLst/>
                <a:gdLst>
                  <a:gd name="T0" fmla="*/ 0 w 108"/>
                  <a:gd name="T1" fmla="*/ 7780 h 90"/>
                  <a:gd name="T2" fmla="*/ 0 w 108"/>
                  <a:gd name="T3" fmla="*/ 7185 h 90"/>
                  <a:gd name="T4" fmla="*/ 133 w 108"/>
                  <a:gd name="T5" fmla="*/ 6614 h 90"/>
                  <a:gd name="T6" fmla="*/ 262 w 108"/>
                  <a:gd name="T7" fmla="*/ 5927 h 90"/>
                  <a:gd name="T8" fmla="*/ 395 w 108"/>
                  <a:gd name="T9" fmla="*/ 5687 h 90"/>
                  <a:gd name="T10" fmla="*/ 682 w 108"/>
                  <a:gd name="T11" fmla="*/ 5448 h 90"/>
                  <a:gd name="T12" fmla="*/ 682 w 108"/>
                  <a:gd name="T13" fmla="*/ 5234 h 90"/>
                  <a:gd name="T14" fmla="*/ 1344 w 108"/>
                  <a:gd name="T15" fmla="*/ 4283 h 90"/>
                  <a:gd name="T16" fmla="*/ 2160 w 108"/>
                  <a:gd name="T17" fmla="*/ 2663 h 90"/>
                  <a:gd name="T18" fmla="*/ 2708 w 108"/>
                  <a:gd name="T19" fmla="*/ 1497 h 90"/>
                  <a:gd name="T20" fmla="*/ 3237 w 108"/>
                  <a:gd name="T21" fmla="*/ 356 h 90"/>
                  <a:gd name="T22" fmla="*/ 3237 w 108"/>
                  <a:gd name="T23" fmla="*/ 0 h 90"/>
                  <a:gd name="T24" fmla="*/ 3657 w 108"/>
                  <a:gd name="T25" fmla="*/ 0 h 90"/>
                  <a:gd name="T26" fmla="*/ 4052 w 108"/>
                  <a:gd name="T27" fmla="*/ 117 h 90"/>
                  <a:gd name="T28" fmla="*/ 4186 w 108"/>
                  <a:gd name="T29" fmla="*/ 239 h 90"/>
                  <a:gd name="T30" fmla="*/ 4735 w 108"/>
                  <a:gd name="T31" fmla="*/ 571 h 90"/>
                  <a:gd name="T32" fmla="*/ 4735 w 108"/>
                  <a:gd name="T33" fmla="*/ 927 h 90"/>
                  <a:gd name="T34" fmla="*/ 4868 w 108"/>
                  <a:gd name="T35" fmla="*/ 1619 h 90"/>
                  <a:gd name="T36" fmla="*/ 5817 w 108"/>
                  <a:gd name="T37" fmla="*/ 1854 h 90"/>
                  <a:gd name="T38" fmla="*/ 6474 w 108"/>
                  <a:gd name="T39" fmla="*/ 1854 h 90"/>
                  <a:gd name="T40" fmla="*/ 7289 w 108"/>
                  <a:gd name="T41" fmla="*/ 2093 h 90"/>
                  <a:gd name="T42" fmla="*/ 8238 w 108"/>
                  <a:gd name="T43" fmla="*/ 2093 h 90"/>
                  <a:gd name="T44" fmla="*/ 8761 w 108"/>
                  <a:gd name="T45" fmla="*/ 2215 h 90"/>
                  <a:gd name="T46" fmla="*/ 9182 w 108"/>
                  <a:gd name="T47" fmla="*/ 2093 h 90"/>
                  <a:gd name="T48" fmla="*/ 9577 w 108"/>
                  <a:gd name="T49" fmla="*/ 2215 h 90"/>
                  <a:gd name="T50" fmla="*/ 9998 w 108"/>
                  <a:gd name="T51" fmla="*/ 2093 h 90"/>
                  <a:gd name="T52" fmla="*/ 10264 w 108"/>
                  <a:gd name="T53" fmla="*/ 2215 h 90"/>
                  <a:gd name="T54" fmla="*/ 10659 w 108"/>
                  <a:gd name="T55" fmla="*/ 2215 h 90"/>
                  <a:gd name="T56" fmla="*/ 14024 w 108"/>
                  <a:gd name="T57" fmla="*/ 2785 h 90"/>
                  <a:gd name="T58" fmla="*/ 14183 w 108"/>
                  <a:gd name="T59" fmla="*/ 3141 h 90"/>
                  <a:gd name="T60" fmla="*/ 14578 w 108"/>
                  <a:gd name="T61" fmla="*/ 3258 h 90"/>
                  <a:gd name="T62" fmla="*/ 13763 w 108"/>
                  <a:gd name="T63" fmla="*/ 4639 h 90"/>
                  <a:gd name="T64" fmla="*/ 13629 w 108"/>
                  <a:gd name="T65" fmla="*/ 4878 h 90"/>
                  <a:gd name="T66" fmla="*/ 13234 w 108"/>
                  <a:gd name="T67" fmla="*/ 5117 h 90"/>
                  <a:gd name="T68" fmla="*/ 12680 w 108"/>
                  <a:gd name="T69" fmla="*/ 5927 h 90"/>
                  <a:gd name="T70" fmla="*/ 13106 w 108"/>
                  <a:gd name="T71" fmla="*/ 6161 h 90"/>
                  <a:gd name="T72" fmla="*/ 13106 w 108"/>
                  <a:gd name="T73" fmla="*/ 6375 h 90"/>
                  <a:gd name="T74" fmla="*/ 12947 w 108"/>
                  <a:gd name="T75" fmla="*/ 6497 h 90"/>
                  <a:gd name="T76" fmla="*/ 12814 w 108"/>
                  <a:gd name="T77" fmla="*/ 6970 h 90"/>
                  <a:gd name="T78" fmla="*/ 7028 w 108"/>
                  <a:gd name="T79" fmla="*/ 9399 h 90"/>
                  <a:gd name="T80" fmla="*/ 133 w 108"/>
                  <a:gd name="T81" fmla="*/ 7897 h 9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08"/>
                  <a:gd name="T124" fmla="*/ 0 h 90"/>
                  <a:gd name="T125" fmla="*/ 108 w 108"/>
                  <a:gd name="T126" fmla="*/ 90 h 9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08" h="90">
                    <a:moveTo>
                      <a:pt x="1" y="68"/>
                    </a:moveTo>
                    <a:lnTo>
                      <a:pt x="0" y="67"/>
                    </a:lnTo>
                    <a:lnTo>
                      <a:pt x="0" y="63"/>
                    </a:lnTo>
                    <a:lnTo>
                      <a:pt x="0" y="62"/>
                    </a:lnTo>
                    <a:lnTo>
                      <a:pt x="0" y="60"/>
                    </a:lnTo>
                    <a:lnTo>
                      <a:pt x="1" y="57"/>
                    </a:lnTo>
                    <a:lnTo>
                      <a:pt x="1" y="52"/>
                    </a:lnTo>
                    <a:lnTo>
                      <a:pt x="2" y="51"/>
                    </a:lnTo>
                    <a:lnTo>
                      <a:pt x="3" y="50"/>
                    </a:lnTo>
                    <a:lnTo>
                      <a:pt x="3" y="49"/>
                    </a:lnTo>
                    <a:lnTo>
                      <a:pt x="4" y="48"/>
                    </a:lnTo>
                    <a:lnTo>
                      <a:pt x="5" y="47"/>
                    </a:lnTo>
                    <a:lnTo>
                      <a:pt x="5" y="45"/>
                    </a:lnTo>
                    <a:lnTo>
                      <a:pt x="9" y="41"/>
                    </a:lnTo>
                    <a:lnTo>
                      <a:pt x="10" y="37"/>
                    </a:lnTo>
                    <a:lnTo>
                      <a:pt x="13" y="32"/>
                    </a:lnTo>
                    <a:lnTo>
                      <a:pt x="16" y="23"/>
                    </a:lnTo>
                    <a:lnTo>
                      <a:pt x="18" y="19"/>
                    </a:lnTo>
                    <a:lnTo>
                      <a:pt x="20" y="13"/>
                    </a:lnTo>
                    <a:lnTo>
                      <a:pt x="23" y="5"/>
                    </a:lnTo>
                    <a:lnTo>
                      <a:pt x="24" y="3"/>
                    </a:lnTo>
                    <a:lnTo>
                      <a:pt x="24" y="1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1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5" y="5"/>
                    </a:lnTo>
                    <a:lnTo>
                      <a:pt x="36" y="7"/>
                    </a:lnTo>
                    <a:lnTo>
                      <a:pt x="35" y="8"/>
                    </a:lnTo>
                    <a:lnTo>
                      <a:pt x="35" y="12"/>
                    </a:lnTo>
                    <a:lnTo>
                      <a:pt x="36" y="14"/>
                    </a:lnTo>
                    <a:lnTo>
                      <a:pt x="39" y="15"/>
                    </a:lnTo>
                    <a:lnTo>
                      <a:pt x="43" y="16"/>
                    </a:lnTo>
                    <a:lnTo>
                      <a:pt x="46" y="15"/>
                    </a:lnTo>
                    <a:lnTo>
                      <a:pt x="48" y="16"/>
                    </a:lnTo>
                    <a:lnTo>
                      <a:pt x="53" y="17"/>
                    </a:lnTo>
                    <a:lnTo>
                      <a:pt x="54" y="18"/>
                    </a:lnTo>
                    <a:lnTo>
                      <a:pt x="59" y="18"/>
                    </a:lnTo>
                    <a:lnTo>
                      <a:pt x="61" y="18"/>
                    </a:lnTo>
                    <a:lnTo>
                      <a:pt x="62" y="19"/>
                    </a:lnTo>
                    <a:lnTo>
                      <a:pt x="65" y="19"/>
                    </a:lnTo>
                    <a:lnTo>
                      <a:pt x="66" y="19"/>
                    </a:lnTo>
                    <a:lnTo>
                      <a:pt x="68" y="18"/>
                    </a:lnTo>
                    <a:lnTo>
                      <a:pt x="69" y="18"/>
                    </a:lnTo>
                    <a:lnTo>
                      <a:pt x="71" y="19"/>
                    </a:lnTo>
                    <a:lnTo>
                      <a:pt x="72" y="18"/>
                    </a:lnTo>
                    <a:lnTo>
                      <a:pt x="74" y="18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7" y="19"/>
                    </a:lnTo>
                    <a:lnTo>
                      <a:pt x="79" y="19"/>
                    </a:lnTo>
                    <a:lnTo>
                      <a:pt x="80" y="18"/>
                    </a:lnTo>
                    <a:lnTo>
                      <a:pt x="104" y="24"/>
                    </a:lnTo>
                    <a:lnTo>
                      <a:pt x="104" y="25"/>
                    </a:lnTo>
                    <a:lnTo>
                      <a:pt x="105" y="27"/>
                    </a:lnTo>
                    <a:lnTo>
                      <a:pt x="107" y="27"/>
                    </a:lnTo>
                    <a:lnTo>
                      <a:pt x="108" y="28"/>
                    </a:lnTo>
                    <a:lnTo>
                      <a:pt x="108" y="31"/>
                    </a:lnTo>
                    <a:lnTo>
                      <a:pt x="102" y="40"/>
                    </a:lnTo>
                    <a:lnTo>
                      <a:pt x="101" y="41"/>
                    </a:lnTo>
                    <a:lnTo>
                      <a:pt x="101" y="42"/>
                    </a:lnTo>
                    <a:lnTo>
                      <a:pt x="100" y="43"/>
                    </a:lnTo>
                    <a:lnTo>
                      <a:pt x="98" y="44"/>
                    </a:lnTo>
                    <a:lnTo>
                      <a:pt x="95" y="49"/>
                    </a:lnTo>
                    <a:lnTo>
                      <a:pt x="94" y="51"/>
                    </a:lnTo>
                    <a:lnTo>
                      <a:pt x="95" y="52"/>
                    </a:lnTo>
                    <a:lnTo>
                      <a:pt x="97" y="53"/>
                    </a:lnTo>
                    <a:lnTo>
                      <a:pt x="98" y="54"/>
                    </a:lnTo>
                    <a:lnTo>
                      <a:pt x="97" y="55"/>
                    </a:lnTo>
                    <a:lnTo>
                      <a:pt x="97" y="56"/>
                    </a:lnTo>
                    <a:lnTo>
                      <a:pt x="96" y="56"/>
                    </a:lnTo>
                    <a:lnTo>
                      <a:pt x="96" y="58"/>
                    </a:lnTo>
                    <a:lnTo>
                      <a:pt x="95" y="60"/>
                    </a:lnTo>
                    <a:lnTo>
                      <a:pt x="88" y="90"/>
                    </a:lnTo>
                    <a:lnTo>
                      <a:pt x="52" y="81"/>
                    </a:lnTo>
                    <a:lnTo>
                      <a:pt x="1" y="68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8" name="Freeform 52"/>
              <p:cNvSpPr>
                <a:spLocks/>
              </p:cNvSpPr>
              <p:nvPr/>
            </p:nvSpPr>
            <p:spPr bwMode="auto">
              <a:xfrm>
                <a:off x="3467" y="2604"/>
                <a:ext cx="394" cy="322"/>
              </a:xfrm>
              <a:custGeom>
                <a:avLst/>
                <a:gdLst>
                  <a:gd name="T0" fmla="*/ 5501 w 77"/>
                  <a:gd name="T1" fmla="*/ 117 h 66"/>
                  <a:gd name="T2" fmla="*/ 5890 w 77"/>
                  <a:gd name="T3" fmla="*/ 1166 h 66"/>
                  <a:gd name="T4" fmla="*/ 5762 w 77"/>
                  <a:gd name="T5" fmla="*/ 1498 h 66"/>
                  <a:gd name="T6" fmla="*/ 5368 w 77"/>
                  <a:gd name="T7" fmla="*/ 2547 h 66"/>
                  <a:gd name="T8" fmla="*/ 8561 w 77"/>
                  <a:gd name="T9" fmla="*/ 3830 h 66"/>
                  <a:gd name="T10" fmla="*/ 8561 w 77"/>
                  <a:gd name="T11" fmla="*/ 4640 h 66"/>
                  <a:gd name="T12" fmla="*/ 8433 w 77"/>
                  <a:gd name="T13" fmla="*/ 5235 h 66"/>
                  <a:gd name="T14" fmla="*/ 7778 w 77"/>
                  <a:gd name="T15" fmla="*/ 5118 h 66"/>
                  <a:gd name="T16" fmla="*/ 7517 w 77"/>
                  <a:gd name="T17" fmla="*/ 5689 h 66"/>
                  <a:gd name="T18" fmla="*/ 8300 w 77"/>
                  <a:gd name="T19" fmla="*/ 5572 h 66"/>
                  <a:gd name="T20" fmla="*/ 8852 w 77"/>
                  <a:gd name="T21" fmla="*/ 5450 h 66"/>
                  <a:gd name="T22" fmla="*/ 8561 w 77"/>
                  <a:gd name="T23" fmla="*/ 5689 h 66"/>
                  <a:gd name="T24" fmla="*/ 8852 w 77"/>
                  <a:gd name="T25" fmla="*/ 5928 h 66"/>
                  <a:gd name="T26" fmla="*/ 9502 w 77"/>
                  <a:gd name="T27" fmla="*/ 5450 h 66"/>
                  <a:gd name="T28" fmla="*/ 9922 w 77"/>
                  <a:gd name="T29" fmla="*/ 5572 h 66"/>
                  <a:gd name="T30" fmla="*/ 9794 w 77"/>
                  <a:gd name="T31" fmla="*/ 5928 h 66"/>
                  <a:gd name="T32" fmla="*/ 9113 w 77"/>
                  <a:gd name="T33" fmla="*/ 6499 h 66"/>
                  <a:gd name="T34" fmla="*/ 9502 w 77"/>
                  <a:gd name="T35" fmla="*/ 6972 h 66"/>
                  <a:gd name="T36" fmla="*/ 10316 w 77"/>
                  <a:gd name="T37" fmla="*/ 7547 h 66"/>
                  <a:gd name="T38" fmla="*/ 9502 w 77"/>
                  <a:gd name="T39" fmla="*/ 7308 h 66"/>
                  <a:gd name="T40" fmla="*/ 8561 w 77"/>
                  <a:gd name="T41" fmla="*/ 6855 h 66"/>
                  <a:gd name="T42" fmla="*/ 8167 w 77"/>
                  <a:gd name="T43" fmla="*/ 7186 h 66"/>
                  <a:gd name="T44" fmla="*/ 8039 w 77"/>
                  <a:gd name="T45" fmla="*/ 7547 h 66"/>
                  <a:gd name="T46" fmla="*/ 7645 w 77"/>
                  <a:gd name="T47" fmla="*/ 7308 h 66"/>
                  <a:gd name="T48" fmla="*/ 7225 w 77"/>
                  <a:gd name="T49" fmla="*/ 7308 h 66"/>
                  <a:gd name="T50" fmla="*/ 6570 w 77"/>
                  <a:gd name="T51" fmla="*/ 7426 h 66"/>
                  <a:gd name="T52" fmla="*/ 5501 w 77"/>
                  <a:gd name="T53" fmla="*/ 6855 h 66"/>
                  <a:gd name="T54" fmla="*/ 5081 w 77"/>
                  <a:gd name="T55" fmla="*/ 6616 h 66"/>
                  <a:gd name="T56" fmla="*/ 4948 w 77"/>
                  <a:gd name="T57" fmla="*/ 6499 h 66"/>
                  <a:gd name="T58" fmla="*/ 4554 w 77"/>
                  <a:gd name="T59" fmla="*/ 6381 h 66"/>
                  <a:gd name="T60" fmla="*/ 4426 w 77"/>
                  <a:gd name="T61" fmla="*/ 6259 h 66"/>
                  <a:gd name="T62" fmla="*/ 4165 w 77"/>
                  <a:gd name="T63" fmla="*/ 6738 h 66"/>
                  <a:gd name="T64" fmla="*/ 2016 w 77"/>
                  <a:gd name="T65" fmla="*/ 6499 h 66"/>
                  <a:gd name="T66" fmla="*/ 522 w 77"/>
                  <a:gd name="T67" fmla="*/ 6381 h 66"/>
                  <a:gd name="T68" fmla="*/ 681 w 77"/>
                  <a:gd name="T69" fmla="*/ 6167 h 66"/>
                  <a:gd name="T70" fmla="*/ 814 w 77"/>
                  <a:gd name="T71" fmla="*/ 5333 h 66"/>
                  <a:gd name="T72" fmla="*/ 814 w 77"/>
                  <a:gd name="T73" fmla="*/ 4879 h 66"/>
                  <a:gd name="T74" fmla="*/ 1202 w 77"/>
                  <a:gd name="T75" fmla="*/ 4308 h 66"/>
                  <a:gd name="T76" fmla="*/ 942 w 77"/>
                  <a:gd name="T77" fmla="*/ 3474 h 66"/>
                  <a:gd name="T78" fmla="*/ 814 w 77"/>
                  <a:gd name="T79" fmla="*/ 3259 h 66"/>
                  <a:gd name="T80" fmla="*/ 522 w 77"/>
                  <a:gd name="T81" fmla="*/ 2903 h 66"/>
                  <a:gd name="T82" fmla="*/ 133 w 77"/>
                  <a:gd name="T83" fmla="*/ 2215 h 66"/>
                  <a:gd name="T84" fmla="*/ 0 w 77"/>
                  <a:gd name="T85" fmla="*/ 117 h 6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77"/>
                  <a:gd name="T130" fmla="*/ 0 h 66"/>
                  <a:gd name="T131" fmla="*/ 77 w 77"/>
                  <a:gd name="T132" fmla="*/ 66 h 6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77" h="66">
                    <a:moveTo>
                      <a:pt x="0" y="1"/>
                    </a:moveTo>
                    <a:lnTo>
                      <a:pt x="42" y="0"/>
                    </a:lnTo>
                    <a:lnTo>
                      <a:pt x="41" y="1"/>
                    </a:lnTo>
                    <a:lnTo>
                      <a:pt x="43" y="5"/>
                    </a:lnTo>
                    <a:lnTo>
                      <a:pt x="43" y="8"/>
                    </a:lnTo>
                    <a:lnTo>
                      <a:pt x="44" y="10"/>
                    </a:lnTo>
                    <a:lnTo>
                      <a:pt x="45" y="11"/>
                    </a:lnTo>
                    <a:lnTo>
                      <a:pt x="45" y="12"/>
                    </a:lnTo>
                    <a:lnTo>
                      <a:pt x="43" y="13"/>
                    </a:lnTo>
                    <a:lnTo>
                      <a:pt x="43" y="14"/>
                    </a:lnTo>
                    <a:lnTo>
                      <a:pt x="42" y="17"/>
                    </a:lnTo>
                    <a:lnTo>
                      <a:pt x="40" y="22"/>
                    </a:lnTo>
                    <a:lnTo>
                      <a:pt x="37" y="29"/>
                    </a:lnTo>
                    <a:lnTo>
                      <a:pt x="37" y="34"/>
                    </a:lnTo>
                    <a:lnTo>
                      <a:pt x="64" y="33"/>
                    </a:lnTo>
                    <a:lnTo>
                      <a:pt x="64" y="34"/>
                    </a:lnTo>
                    <a:lnTo>
                      <a:pt x="63" y="36"/>
                    </a:lnTo>
                    <a:lnTo>
                      <a:pt x="64" y="40"/>
                    </a:lnTo>
                    <a:lnTo>
                      <a:pt x="66" y="43"/>
                    </a:lnTo>
                    <a:lnTo>
                      <a:pt x="67" y="46"/>
                    </a:lnTo>
                    <a:lnTo>
                      <a:pt x="63" y="45"/>
                    </a:lnTo>
                    <a:lnTo>
                      <a:pt x="60" y="44"/>
                    </a:lnTo>
                    <a:lnTo>
                      <a:pt x="59" y="43"/>
                    </a:lnTo>
                    <a:lnTo>
                      <a:pt x="58" y="44"/>
                    </a:lnTo>
                    <a:lnTo>
                      <a:pt x="55" y="46"/>
                    </a:lnTo>
                    <a:lnTo>
                      <a:pt x="55" y="48"/>
                    </a:lnTo>
                    <a:lnTo>
                      <a:pt x="56" y="49"/>
                    </a:lnTo>
                    <a:lnTo>
                      <a:pt x="58" y="49"/>
                    </a:lnTo>
                    <a:lnTo>
                      <a:pt x="60" y="49"/>
                    </a:lnTo>
                    <a:lnTo>
                      <a:pt x="62" y="48"/>
                    </a:lnTo>
                    <a:lnTo>
                      <a:pt x="63" y="47"/>
                    </a:lnTo>
                    <a:lnTo>
                      <a:pt x="65" y="47"/>
                    </a:lnTo>
                    <a:lnTo>
                      <a:pt x="66" y="47"/>
                    </a:lnTo>
                    <a:lnTo>
                      <a:pt x="66" y="48"/>
                    </a:lnTo>
                    <a:lnTo>
                      <a:pt x="65" y="48"/>
                    </a:lnTo>
                    <a:lnTo>
                      <a:pt x="64" y="49"/>
                    </a:lnTo>
                    <a:lnTo>
                      <a:pt x="65" y="50"/>
                    </a:lnTo>
                    <a:lnTo>
                      <a:pt x="66" y="51"/>
                    </a:lnTo>
                    <a:lnTo>
                      <a:pt x="67" y="51"/>
                    </a:lnTo>
                    <a:lnTo>
                      <a:pt x="68" y="49"/>
                    </a:lnTo>
                    <a:lnTo>
                      <a:pt x="71" y="47"/>
                    </a:lnTo>
                    <a:lnTo>
                      <a:pt x="72" y="47"/>
                    </a:lnTo>
                    <a:lnTo>
                      <a:pt x="73" y="47"/>
                    </a:lnTo>
                    <a:lnTo>
                      <a:pt x="74" y="48"/>
                    </a:lnTo>
                    <a:lnTo>
                      <a:pt x="73" y="49"/>
                    </a:lnTo>
                    <a:lnTo>
                      <a:pt x="74" y="50"/>
                    </a:lnTo>
                    <a:lnTo>
                      <a:pt x="73" y="51"/>
                    </a:lnTo>
                    <a:lnTo>
                      <a:pt x="72" y="51"/>
                    </a:lnTo>
                    <a:lnTo>
                      <a:pt x="70" y="54"/>
                    </a:lnTo>
                    <a:lnTo>
                      <a:pt x="68" y="56"/>
                    </a:lnTo>
                    <a:lnTo>
                      <a:pt x="68" y="57"/>
                    </a:lnTo>
                    <a:lnTo>
                      <a:pt x="68" y="59"/>
                    </a:lnTo>
                    <a:lnTo>
                      <a:pt x="71" y="60"/>
                    </a:lnTo>
                    <a:lnTo>
                      <a:pt x="76" y="62"/>
                    </a:lnTo>
                    <a:lnTo>
                      <a:pt x="77" y="63"/>
                    </a:lnTo>
                    <a:lnTo>
                      <a:pt x="77" y="65"/>
                    </a:lnTo>
                    <a:lnTo>
                      <a:pt x="76" y="65"/>
                    </a:lnTo>
                    <a:lnTo>
                      <a:pt x="72" y="66"/>
                    </a:lnTo>
                    <a:lnTo>
                      <a:pt x="71" y="63"/>
                    </a:lnTo>
                    <a:lnTo>
                      <a:pt x="69" y="62"/>
                    </a:lnTo>
                    <a:lnTo>
                      <a:pt x="65" y="61"/>
                    </a:lnTo>
                    <a:lnTo>
                      <a:pt x="64" y="59"/>
                    </a:lnTo>
                    <a:lnTo>
                      <a:pt x="63" y="59"/>
                    </a:lnTo>
                    <a:lnTo>
                      <a:pt x="62" y="59"/>
                    </a:lnTo>
                    <a:lnTo>
                      <a:pt x="61" y="62"/>
                    </a:lnTo>
                    <a:lnTo>
                      <a:pt x="62" y="63"/>
                    </a:lnTo>
                    <a:lnTo>
                      <a:pt x="60" y="65"/>
                    </a:lnTo>
                    <a:lnTo>
                      <a:pt x="59" y="65"/>
                    </a:lnTo>
                    <a:lnTo>
                      <a:pt x="58" y="63"/>
                    </a:lnTo>
                    <a:lnTo>
                      <a:pt x="57" y="63"/>
                    </a:lnTo>
                    <a:lnTo>
                      <a:pt x="55" y="63"/>
                    </a:lnTo>
                    <a:lnTo>
                      <a:pt x="54" y="63"/>
                    </a:lnTo>
                    <a:lnTo>
                      <a:pt x="52" y="65"/>
                    </a:lnTo>
                    <a:lnTo>
                      <a:pt x="50" y="65"/>
                    </a:lnTo>
                    <a:lnTo>
                      <a:pt x="49" y="64"/>
                    </a:lnTo>
                    <a:lnTo>
                      <a:pt x="47" y="64"/>
                    </a:lnTo>
                    <a:lnTo>
                      <a:pt x="43" y="60"/>
                    </a:lnTo>
                    <a:lnTo>
                      <a:pt x="41" y="59"/>
                    </a:lnTo>
                    <a:lnTo>
                      <a:pt x="39" y="58"/>
                    </a:lnTo>
                    <a:lnTo>
                      <a:pt x="38" y="57"/>
                    </a:lnTo>
                    <a:lnTo>
                      <a:pt x="37" y="57"/>
                    </a:lnTo>
                    <a:lnTo>
                      <a:pt x="37" y="56"/>
                    </a:lnTo>
                    <a:lnTo>
                      <a:pt x="37" y="55"/>
                    </a:lnTo>
                    <a:lnTo>
                      <a:pt x="36" y="56"/>
                    </a:lnTo>
                    <a:lnTo>
                      <a:pt x="34" y="55"/>
                    </a:lnTo>
                    <a:lnTo>
                      <a:pt x="34" y="54"/>
                    </a:lnTo>
                    <a:lnTo>
                      <a:pt x="33" y="54"/>
                    </a:lnTo>
                    <a:lnTo>
                      <a:pt x="30" y="57"/>
                    </a:lnTo>
                    <a:lnTo>
                      <a:pt x="31" y="58"/>
                    </a:lnTo>
                    <a:lnTo>
                      <a:pt x="27" y="59"/>
                    </a:lnTo>
                    <a:lnTo>
                      <a:pt x="19" y="57"/>
                    </a:lnTo>
                    <a:lnTo>
                      <a:pt x="15" y="56"/>
                    </a:lnTo>
                    <a:lnTo>
                      <a:pt x="4" y="57"/>
                    </a:lnTo>
                    <a:lnTo>
                      <a:pt x="4" y="56"/>
                    </a:lnTo>
                    <a:lnTo>
                      <a:pt x="4" y="55"/>
                    </a:lnTo>
                    <a:lnTo>
                      <a:pt x="4" y="54"/>
                    </a:lnTo>
                    <a:lnTo>
                      <a:pt x="5" y="53"/>
                    </a:lnTo>
                    <a:lnTo>
                      <a:pt x="7" y="49"/>
                    </a:lnTo>
                    <a:lnTo>
                      <a:pt x="6" y="47"/>
                    </a:lnTo>
                    <a:lnTo>
                      <a:pt x="6" y="46"/>
                    </a:lnTo>
                    <a:lnTo>
                      <a:pt x="6" y="45"/>
                    </a:lnTo>
                    <a:lnTo>
                      <a:pt x="6" y="44"/>
                    </a:lnTo>
                    <a:lnTo>
                      <a:pt x="6" y="42"/>
                    </a:lnTo>
                    <a:lnTo>
                      <a:pt x="7" y="41"/>
                    </a:lnTo>
                    <a:lnTo>
                      <a:pt x="8" y="40"/>
                    </a:lnTo>
                    <a:lnTo>
                      <a:pt x="9" y="37"/>
                    </a:lnTo>
                    <a:lnTo>
                      <a:pt x="9" y="35"/>
                    </a:lnTo>
                    <a:lnTo>
                      <a:pt x="8" y="32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7" y="29"/>
                    </a:lnTo>
                    <a:lnTo>
                      <a:pt x="6" y="28"/>
                    </a:lnTo>
                    <a:lnTo>
                      <a:pt x="5" y="27"/>
                    </a:lnTo>
                    <a:lnTo>
                      <a:pt x="4" y="26"/>
                    </a:lnTo>
                    <a:lnTo>
                      <a:pt x="4" y="25"/>
                    </a:lnTo>
                    <a:lnTo>
                      <a:pt x="5" y="24"/>
                    </a:lnTo>
                    <a:lnTo>
                      <a:pt x="4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9" name="Freeform 53"/>
              <p:cNvSpPr>
                <a:spLocks/>
              </p:cNvSpPr>
              <p:nvPr/>
            </p:nvSpPr>
            <p:spPr bwMode="auto">
              <a:xfrm>
                <a:off x="3626" y="1799"/>
                <a:ext cx="277" cy="463"/>
              </a:xfrm>
              <a:custGeom>
                <a:avLst/>
                <a:gdLst>
                  <a:gd name="T0" fmla="*/ 1211 w 54"/>
                  <a:gd name="T1" fmla="*/ 239 h 95"/>
                  <a:gd name="T2" fmla="*/ 1631 w 54"/>
                  <a:gd name="T3" fmla="*/ 570 h 95"/>
                  <a:gd name="T4" fmla="*/ 2026 w 54"/>
                  <a:gd name="T5" fmla="*/ 926 h 95"/>
                  <a:gd name="T6" fmla="*/ 2026 w 54"/>
                  <a:gd name="T7" fmla="*/ 1379 h 95"/>
                  <a:gd name="T8" fmla="*/ 1893 w 54"/>
                  <a:gd name="T9" fmla="*/ 1735 h 95"/>
                  <a:gd name="T10" fmla="*/ 1472 w 54"/>
                  <a:gd name="T11" fmla="*/ 2208 h 95"/>
                  <a:gd name="T12" fmla="*/ 1211 w 54"/>
                  <a:gd name="T13" fmla="*/ 2305 h 95"/>
                  <a:gd name="T14" fmla="*/ 682 w 54"/>
                  <a:gd name="T15" fmla="*/ 2422 h 95"/>
                  <a:gd name="T16" fmla="*/ 554 w 54"/>
                  <a:gd name="T17" fmla="*/ 2778 h 95"/>
                  <a:gd name="T18" fmla="*/ 816 w 54"/>
                  <a:gd name="T19" fmla="*/ 3134 h 95"/>
                  <a:gd name="T20" fmla="*/ 554 w 54"/>
                  <a:gd name="T21" fmla="*/ 3943 h 95"/>
                  <a:gd name="T22" fmla="*/ 133 w 54"/>
                  <a:gd name="T23" fmla="*/ 4157 h 95"/>
                  <a:gd name="T24" fmla="*/ 0 w 54"/>
                  <a:gd name="T25" fmla="*/ 4513 h 95"/>
                  <a:gd name="T26" fmla="*/ 0 w 54"/>
                  <a:gd name="T27" fmla="*/ 4752 h 95"/>
                  <a:gd name="T28" fmla="*/ 133 w 54"/>
                  <a:gd name="T29" fmla="*/ 5556 h 95"/>
                  <a:gd name="T30" fmla="*/ 682 w 54"/>
                  <a:gd name="T31" fmla="*/ 6126 h 95"/>
                  <a:gd name="T32" fmla="*/ 1344 w 54"/>
                  <a:gd name="T33" fmla="*/ 6604 h 95"/>
                  <a:gd name="T34" fmla="*/ 1765 w 54"/>
                  <a:gd name="T35" fmla="*/ 7413 h 95"/>
                  <a:gd name="T36" fmla="*/ 2026 w 54"/>
                  <a:gd name="T37" fmla="*/ 7174 h 95"/>
                  <a:gd name="T38" fmla="*/ 2555 w 54"/>
                  <a:gd name="T39" fmla="*/ 7530 h 95"/>
                  <a:gd name="T40" fmla="*/ 2555 w 54"/>
                  <a:gd name="T41" fmla="*/ 7983 h 95"/>
                  <a:gd name="T42" fmla="*/ 2160 w 54"/>
                  <a:gd name="T43" fmla="*/ 8456 h 95"/>
                  <a:gd name="T44" fmla="*/ 2555 w 54"/>
                  <a:gd name="T45" fmla="*/ 9026 h 95"/>
                  <a:gd name="T46" fmla="*/ 3237 w 54"/>
                  <a:gd name="T47" fmla="*/ 9382 h 95"/>
                  <a:gd name="T48" fmla="*/ 3919 w 54"/>
                  <a:gd name="T49" fmla="*/ 10069 h 95"/>
                  <a:gd name="T50" fmla="*/ 4052 w 54"/>
                  <a:gd name="T51" fmla="*/ 10308 h 95"/>
                  <a:gd name="T52" fmla="*/ 3919 w 54"/>
                  <a:gd name="T53" fmla="*/ 10547 h 95"/>
                  <a:gd name="T54" fmla="*/ 4314 w 54"/>
                  <a:gd name="T55" fmla="*/ 11000 h 95"/>
                  <a:gd name="T56" fmla="*/ 4447 w 54"/>
                  <a:gd name="T57" fmla="*/ 10878 h 95"/>
                  <a:gd name="T58" fmla="*/ 4581 w 54"/>
                  <a:gd name="T59" fmla="*/ 10639 h 95"/>
                  <a:gd name="T60" fmla="*/ 5130 w 54"/>
                  <a:gd name="T61" fmla="*/ 10547 h 95"/>
                  <a:gd name="T62" fmla="*/ 5658 w 54"/>
                  <a:gd name="T63" fmla="*/ 10761 h 95"/>
                  <a:gd name="T64" fmla="*/ 5817 w 54"/>
                  <a:gd name="T65" fmla="*/ 10308 h 95"/>
                  <a:gd name="T66" fmla="*/ 5945 w 54"/>
                  <a:gd name="T67" fmla="*/ 10069 h 95"/>
                  <a:gd name="T68" fmla="*/ 6474 w 54"/>
                  <a:gd name="T69" fmla="*/ 9835 h 95"/>
                  <a:gd name="T70" fmla="*/ 6340 w 54"/>
                  <a:gd name="T71" fmla="*/ 9621 h 95"/>
                  <a:gd name="T72" fmla="*/ 6340 w 54"/>
                  <a:gd name="T73" fmla="*/ 9382 h 95"/>
                  <a:gd name="T74" fmla="*/ 6474 w 54"/>
                  <a:gd name="T75" fmla="*/ 9265 h 95"/>
                  <a:gd name="T76" fmla="*/ 6474 w 54"/>
                  <a:gd name="T77" fmla="*/ 9143 h 95"/>
                  <a:gd name="T78" fmla="*/ 6474 w 54"/>
                  <a:gd name="T79" fmla="*/ 8456 h 95"/>
                  <a:gd name="T80" fmla="*/ 7028 w 54"/>
                  <a:gd name="T81" fmla="*/ 7861 h 95"/>
                  <a:gd name="T82" fmla="*/ 7289 w 54"/>
                  <a:gd name="T83" fmla="*/ 7413 h 95"/>
                  <a:gd name="T84" fmla="*/ 7028 w 54"/>
                  <a:gd name="T85" fmla="*/ 6604 h 95"/>
                  <a:gd name="T86" fmla="*/ 7028 w 54"/>
                  <a:gd name="T87" fmla="*/ 6248 h 95"/>
                  <a:gd name="T88" fmla="*/ 6607 w 54"/>
                  <a:gd name="T89" fmla="*/ 1496 h 95"/>
                  <a:gd name="T90" fmla="*/ 6474 w 54"/>
                  <a:gd name="T91" fmla="*/ 1282 h 95"/>
                  <a:gd name="T92" fmla="*/ 6212 w 54"/>
                  <a:gd name="T93" fmla="*/ 687 h 95"/>
                  <a:gd name="T94" fmla="*/ 5945 w 54"/>
                  <a:gd name="T95" fmla="*/ 356 h 95"/>
                  <a:gd name="T96" fmla="*/ 5945 w 54"/>
                  <a:gd name="T97" fmla="*/ 0 h 9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4"/>
                  <a:gd name="T148" fmla="*/ 0 h 95"/>
                  <a:gd name="T149" fmla="*/ 54 w 54"/>
                  <a:gd name="T150" fmla="*/ 95 h 9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4" h="95">
                    <a:moveTo>
                      <a:pt x="44" y="0"/>
                    </a:moveTo>
                    <a:lnTo>
                      <a:pt x="9" y="2"/>
                    </a:lnTo>
                    <a:lnTo>
                      <a:pt x="9" y="3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5" y="8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4" y="14"/>
                    </a:lnTo>
                    <a:lnTo>
                      <a:pt x="14" y="15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20"/>
                    </a:lnTo>
                    <a:lnTo>
                      <a:pt x="6" y="20"/>
                    </a:lnTo>
                    <a:lnTo>
                      <a:pt x="5" y="21"/>
                    </a:lnTo>
                    <a:lnTo>
                      <a:pt x="4" y="23"/>
                    </a:lnTo>
                    <a:lnTo>
                      <a:pt x="4" y="24"/>
                    </a:lnTo>
                    <a:lnTo>
                      <a:pt x="6" y="26"/>
                    </a:lnTo>
                    <a:lnTo>
                      <a:pt x="6" y="27"/>
                    </a:lnTo>
                    <a:lnTo>
                      <a:pt x="6" y="29"/>
                    </a:lnTo>
                    <a:lnTo>
                      <a:pt x="4" y="34"/>
                    </a:lnTo>
                    <a:lnTo>
                      <a:pt x="2" y="35"/>
                    </a:lnTo>
                    <a:lnTo>
                      <a:pt x="1" y="36"/>
                    </a:lnTo>
                    <a:lnTo>
                      <a:pt x="1" y="38"/>
                    </a:lnTo>
                    <a:lnTo>
                      <a:pt x="0" y="39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1" y="48"/>
                    </a:lnTo>
                    <a:lnTo>
                      <a:pt x="1" y="49"/>
                    </a:lnTo>
                    <a:lnTo>
                      <a:pt x="5" y="53"/>
                    </a:lnTo>
                    <a:lnTo>
                      <a:pt x="9" y="56"/>
                    </a:lnTo>
                    <a:lnTo>
                      <a:pt x="10" y="57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4" y="63"/>
                    </a:lnTo>
                    <a:lnTo>
                      <a:pt x="15" y="62"/>
                    </a:lnTo>
                    <a:lnTo>
                      <a:pt x="18" y="64"/>
                    </a:lnTo>
                    <a:lnTo>
                      <a:pt x="19" y="65"/>
                    </a:lnTo>
                    <a:lnTo>
                      <a:pt x="18" y="67"/>
                    </a:lnTo>
                    <a:lnTo>
                      <a:pt x="19" y="69"/>
                    </a:lnTo>
                    <a:lnTo>
                      <a:pt x="16" y="72"/>
                    </a:lnTo>
                    <a:lnTo>
                      <a:pt x="16" y="73"/>
                    </a:lnTo>
                    <a:lnTo>
                      <a:pt x="17" y="75"/>
                    </a:lnTo>
                    <a:lnTo>
                      <a:pt x="19" y="78"/>
                    </a:lnTo>
                    <a:lnTo>
                      <a:pt x="23" y="80"/>
                    </a:lnTo>
                    <a:lnTo>
                      <a:pt x="24" y="81"/>
                    </a:lnTo>
                    <a:lnTo>
                      <a:pt x="28" y="84"/>
                    </a:lnTo>
                    <a:lnTo>
                      <a:pt x="29" y="87"/>
                    </a:lnTo>
                    <a:lnTo>
                      <a:pt x="30" y="88"/>
                    </a:lnTo>
                    <a:lnTo>
                      <a:pt x="30" y="89"/>
                    </a:lnTo>
                    <a:lnTo>
                      <a:pt x="29" y="90"/>
                    </a:lnTo>
                    <a:lnTo>
                      <a:pt x="29" y="91"/>
                    </a:lnTo>
                    <a:lnTo>
                      <a:pt x="32" y="95"/>
                    </a:lnTo>
                    <a:lnTo>
                      <a:pt x="32" y="94"/>
                    </a:lnTo>
                    <a:lnTo>
                      <a:pt x="33" y="94"/>
                    </a:lnTo>
                    <a:lnTo>
                      <a:pt x="34" y="95"/>
                    </a:lnTo>
                    <a:lnTo>
                      <a:pt x="34" y="92"/>
                    </a:lnTo>
                    <a:lnTo>
                      <a:pt x="36" y="91"/>
                    </a:lnTo>
                    <a:lnTo>
                      <a:pt x="38" y="91"/>
                    </a:lnTo>
                    <a:lnTo>
                      <a:pt x="40" y="92"/>
                    </a:lnTo>
                    <a:lnTo>
                      <a:pt x="42" y="93"/>
                    </a:lnTo>
                    <a:lnTo>
                      <a:pt x="43" y="93"/>
                    </a:lnTo>
                    <a:lnTo>
                      <a:pt x="43" y="89"/>
                    </a:lnTo>
                    <a:lnTo>
                      <a:pt x="42" y="87"/>
                    </a:lnTo>
                    <a:lnTo>
                      <a:pt x="44" y="87"/>
                    </a:lnTo>
                    <a:lnTo>
                      <a:pt x="48" y="86"/>
                    </a:lnTo>
                    <a:lnTo>
                      <a:pt x="48" y="85"/>
                    </a:lnTo>
                    <a:lnTo>
                      <a:pt x="47" y="83"/>
                    </a:lnTo>
                    <a:lnTo>
                      <a:pt x="47" y="81"/>
                    </a:lnTo>
                    <a:lnTo>
                      <a:pt x="48" y="80"/>
                    </a:lnTo>
                    <a:lnTo>
                      <a:pt x="48" y="79"/>
                    </a:lnTo>
                    <a:lnTo>
                      <a:pt x="48" y="76"/>
                    </a:lnTo>
                    <a:lnTo>
                      <a:pt x="48" y="73"/>
                    </a:lnTo>
                    <a:lnTo>
                      <a:pt x="50" y="71"/>
                    </a:lnTo>
                    <a:lnTo>
                      <a:pt x="52" y="68"/>
                    </a:lnTo>
                    <a:lnTo>
                      <a:pt x="52" y="67"/>
                    </a:lnTo>
                    <a:lnTo>
                      <a:pt x="54" y="64"/>
                    </a:lnTo>
                    <a:lnTo>
                      <a:pt x="53" y="60"/>
                    </a:lnTo>
                    <a:lnTo>
                      <a:pt x="52" y="57"/>
                    </a:lnTo>
                    <a:lnTo>
                      <a:pt x="52" y="55"/>
                    </a:lnTo>
                    <a:lnTo>
                      <a:pt x="52" y="54"/>
                    </a:lnTo>
                    <a:lnTo>
                      <a:pt x="52" y="53"/>
                    </a:lnTo>
                    <a:lnTo>
                      <a:pt x="49" y="13"/>
                    </a:lnTo>
                    <a:lnTo>
                      <a:pt x="48" y="12"/>
                    </a:lnTo>
                    <a:lnTo>
                      <a:pt x="48" y="11"/>
                    </a:lnTo>
                    <a:lnTo>
                      <a:pt x="47" y="8"/>
                    </a:lnTo>
                    <a:lnTo>
                      <a:pt x="46" y="6"/>
                    </a:lnTo>
                    <a:lnTo>
                      <a:pt x="45" y="5"/>
                    </a:lnTo>
                    <a:lnTo>
                      <a:pt x="44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54"/>
              <p:cNvGrpSpPr>
                <a:grpSpLocks/>
              </p:cNvGrpSpPr>
              <p:nvPr/>
            </p:nvGrpSpPr>
            <p:grpSpPr bwMode="auto">
              <a:xfrm>
                <a:off x="3661" y="1384"/>
                <a:ext cx="523" cy="468"/>
                <a:chOff x="3562" y="1636"/>
                <a:chExt cx="497" cy="468"/>
              </a:xfrm>
            </p:grpSpPr>
            <p:sp>
              <p:nvSpPr>
                <p:cNvPr id="32846" name="Freeform 55"/>
                <p:cNvSpPr>
                  <a:spLocks/>
                </p:cNvSpPr>
                <p:nvPr/>
              </p:nvSpPr>
              <p:spPr bwMode="auto">
                <a:xfrm>
                  <a:off x="3806" y="1758"/>
                  <a:ext cx="253" cy="346"/>
                </a:xfrm>
                <a:custGeom>
                  <a:avLst/>
                  <a:gdLst>
                    <a:gd name="T0" fmla="*/ 3007 w 52"/>
                    <a:gd name="T1" fmla="*/ 7861 h 71"/>
                    <a:gd name="T2" fmla="*/ 4948 w 52"/>
                    <a:gd name="T3" fmla="*/ 7768 h 71"/>
                    <a:gd name="T4" fmla="*/ 5187 w 52"/>
                    <a:gd name="T5" fmla="*/ 7173 h 71"/>
                    <a:gd name="T6" fmla="*/ 5187 w 52"/>
                    <a:gd name="T7" fmla="*/ 6720 h 71"/>
                    <a:gd name="T8" fmla="*/ 5537 w 52"/>
                    <a:gd name="T9" fmla="*/ 6364 h 71"/>
                    <a:gd name="T10" fmla="*/ 5634 w 52"/>
                    <a:gd name="T11" fmla="*/ 6009 h 71"/>
                    <a:gd name="T12" fmla="*/ 5751 w 52"/>
                    <a:gd name="T13" fmla="*/ 5794 h 71"/>
                    <a:gd name="T14" fmla="*/ 5873 w 52"/>
                    <a:gd name="T15" fmla="*/ 5911 h 71"/>
                    <a:gd name="T16" fmla="*/ 5989 w 52"/>
                    <a:gd name="T17" fmla="*/ 5794 h 71"/>
                    <a:gd name="T18" fmla="*/ 5989 w 52"/>
                    <a:gd name="T19" fmla="*/ 5322 h 71"/>
                    <a:gd name="T20" fmla="*/ 5873 w 52"/>
                    <a:gd name="T21" fmla="*/ 4868 h 71"/>
                    <a:gd name="T22" fmla="*/ 5420 w 52"/>
                    <a:gd name="T23" fmla="*/ 3231 h 71"/>
                    <a:gd name="T24" fmla="*/ 4831 w 52"/>
                    <a:gd name="T25" fmla="*/ 3231 h 71"/>
                    <a:gd name="T26" fmla="*/ 4140 w 52"/>
                    <a:gd name="T27" fmla="*/ 4157 h 71"/>
                    <a:gd name="T28" fmla="*/ 4024 w 52"/>
                    <a:gd name="T29" fmla="*/ 4059 h 71"/>
                    <a:gd name="T30" fmla="*/ 3810 w 52"/>
                    <a:gd name="T31" fmla="*/ 3942 h 71"/>
                    <a:gd name="T32" fmla="*/ 3810 w 52"/>
                    <a:gd name="T33" fmla="*/ 3465 h 71"/>
                    <a:gd name="T34" fmla="*/ 4140 w 52"/>
                    <a:gd name="T35" fmla="*/ 3231 h 71"/>
                    <a:gd name="T36" fmla="*/ 4140 w 52"/>
                    <a:gd name="T37" fmla="*/ 3017 h 71"/>
                    <a:gd name="T38" fmla="*/ 4379 w 52"/>
                    <a:gd name="T39" fmla="*/ 2778 h 71"/>
                    <a:gd name="T40" fmla="*/ 4379 w 52"/>
                    <a:gd name="T41" fmla="*/ 1969 h 71"/>
                    <a:gd name="T42" fmla="*/ 4262 w 52"/>
                    <a:gd name="T43" fmla="*/ 1613 h 71"/>
                    <a:gd name="T44" fmla="*/ 4024 w 52"/>
                    <a:gd name="T45" fmla="*/ 1379 h 71"/>
                    <a:gd name="T46" fmla="*/ 4262 w 52"/>
                    <a:gd name="T47" fmla="*/ 1165 h 71"/>
                    <a:gd name="T48" fmla="*/ 4140 w 52"/>
                    <a:gd name="T49" fmla="*/ 809 h 71"/>
                    <a:gd name="T50" fmla="*/ 3454 w 52"/>
                    <a:gd name="T51" fmla="*/ 453 h 71"/>
                    <a:gd name="T52" fmla="*/ 3007 w 52"/>
                    <a:gd name="T53" fmla="*/ 239 h 71"/>
                    <a:gd name="T54" fmla="*/ 2413 w 52"/>
                    <a:gd name="T55" fmla="*/ 117 h 71"/>
                    <a:gd name="T56" fmla="*/ 2082 w 52"/>
                    <a:gd name="T57" fmla="*/ 117 h 71"/>
                    <a:gd name="T58" fmla="*/ 1727 w 52"/>
                    <a:gd name="T59" fmla="*/ 356 h 71"/>
                    <a:gd name="T60" fmla="*/ 1727 w 52"/>
                    <a:gd name="T61" fmla="*/ 687 h 71"/>
                    <a:gd name="T62" fmla="*/ 1849 w 52"/>
                    <a:gd name="T63" fmla="*/ 809 h 71"/>
                    <a:gd name="T64" fmla="*/ 1727 w 52"/>
                    <a:gd name="T65" fmla="*/ 926 h 71"/>
                    <a:gd name="T66" fmla="*/ 1494 w 52"/>
                    <a:gd name="T67" fmla="*/ 1165 h 71"/>
                    <a:gd name="T68" fmla="*/ 1372 w 52"/>
                    <a:gd name="T69" fmla="*/ 1496 h 71"/>
                    <a:gd name="T70" fmla="*/ 1372 w 52"/>
                    <a:gd name="T71" fmla="*/ 1969 h 71"/>
                    <a:gd name="T72" fmla="*/ 1158 w 52"/>
                    <a:gd name="T73" fmla="*/ 1852 h 71"/>
                    <a:gd name="T74" fmla="*/ 1158 w 52"/>
                    <a:gd name="T75" fmla="*/ 1496 h 71"/>
                    <a:gd name="T76" fmla="*/ 1158 w 52"/>
                    <a:gd name="T77" fmla="*/ 1282 h 71"/>
                    <a:gd name="T78" fmla="*/ 924 w 52"/>
                    <a:gd name="T79" fmla="*/ 1496 h 71"/>
                    <a:gd name="T80" fmla="*/ 924 w 52"/>
                    <a:gd name="T81" fmla="*/ 1852 h 71"/>
                    <a:gd name="T82" fmla="*/ 569 w 52"/>
                    <a:gd name="T83" fmla="*/ 1969 h 71"/>
                    <a:gd name="T84" fmla="*/ 448 w 52"/>
                    <a:gd name="T85" fmla="*/ 2208 h 71"/>
                    <a:gd name="T86" fmla="*/ 355 w 52"/>
                    <a:gd name="T87" fmla="*/ 2661 h 71"/>
                    <a:gd name="T88" fmla="*/ 238 w 52"/>
                    <a:gd name="T89" fmla="*/ 3231 h 71"/>
                    <a:gd name="T90" fmla="*/ 117 w 52"/>
                    <a:gd name="T91" fmla="*/ 3704 h 71"/>
                    <a:gd name="T92" fmla="*/ 238 w 52"/>
                    <a:gd name="T93" fmla="*/ 4274 h 71"/>
                    <a:gd name="T94" fmla="*/ 238 w 52"/>
                    <a:gd name="T95" fmla="*/ 4751 h 71"/>
                    <a:gd name="T96" fmla="*/ 686 w 52"/>
                    <a:gd name="T97" fmla="*/ 5794 h 71"/>
                    <a:gd name="T98" fmla="*/ 803 w 52"/>
                    <a:gd name="T99" fmla="*/ 6364 h 71"/>
                    <a:gd name="T100" fmla="*/ 803 w 52"/>
                    <a:gd name="T101" fmla="*/ 6481 h 71"/>
                    <a:gd name="T102" fmla="*/ 686 w 52"/>
                    <a:gd name="T103" fmla="*/ 7173 h 71"/>
                    <a:gd name="T104" fmla="*/ 238 w 52"/>
                    <a:gd name="T105" fmla="*/ 7977 h 71"/>
                    <a:gd name="T106" fmla="*/ 0 w 52"/>
                    <a:gd name="T107" fmla="*/ 8216 h 7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52"/>
                    <a:gd name="T163" fmla="*/ 0 h 71"/>
                    <a:gd name="T164" fmla="*/ 52 w 52"/>
                    <a:gd name="T165" fmla="*/ 71 h 71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52" h="71">
                      <a:moveTo>
                        <a:pt x="0" y="71"/>
                      </a:moveTo>
                      <a:lnTo>
                        <a:pt x="26" y="68"/>
                      </a:lnTo>
                      <a:lnTo>
                        <a:pt x="26" y="69"/>
                      </a:lnTo>
                      <a:lnTo>
                        <a:pt x="43" y="67"/>
                      </a:lnTo>
                      <a:lnTo>
                        <a:pt x="43" y="66"/>
                      </a:lnTo>
                      <a:lnTo>
                        <a:pt x="45" y="62"/>
                      </a:lnTo>
                      <a:lnTo>
                        <a:pt x="45" y="61"/>
                      </a:lnTo>
                      <a:lnTo>
                        <a:pt x="45" y="58"/>
                      </a:lnTo>
                      <a:lnTo>
                        <a:pt x="46" y="56"/>
                      </a:lnTo>
                      <a:lnTo>
                        <a:pt x="48" y="55"/>
                      </a:lnTo>
                      <a:lnTo>
                        <a:pt x="48" y="52"/>
                      </a:lnTo>
                      <a:lnTo>
                        <a:pt x="49" y="52"/>
                      </a:lnTo>
                      <a:lnTo>
                        <a:pt x="49" y="51"/>
                      </a:lnTo>
                      <a:lnTo>
                        <a:pt x="50" y="50"/>
                      </a:lnTo>
                      <a:lnTo>
                        <a:pt x="50" y="51"/>
                      </a:lnTo>
                      <a:lnTo>
                        <a:pt x="51" y="51"/>
                      </a:lnTo>
                      <a:lnTo>
                        <a:pt x="52" y="50"/>
                      </a:lnTo>
                      <a:lnTo>
                        <a:pt x="52" y="49"/>
                      </a:lnTo>
                      <a:lnTo>
                        <a:pt x="52" y="46"/>
                      </a:lnTo>
                      <a:lnTo>
                        <a:pt x="52" y="43"/>
                      </a:lnTo>
                      <a:lnTo>
                        <a:pt x="51" y="42"/>
                      </a:lnTo>
                      <a:lnTo>
                        <a:pt x="51" y="37"/>
                      </a:lnTo>
                      <a:lnTo>
                        <a:pt x="47" y="28"/>
                      </a:lnTo>
                      <a:lnTo>
                        <a:pt x="43" y="27"/>
                      </a:lnTo>
                      <a:lnTo>
                        <a:pt x="42" y="28"/>
                      </a:lnTo>
                      <a:lnTo>
                        <a:pt x="40" y="29"/>
                      </a:lnTo>
                      <a:lnTo>
                        <a:pt x="36" y="36"/>
                      </a:lnTo>
                      <a:lnTo>
                        <a:pt x="35" y="36"/>
                      </a:lnTo>
                      <a:lnTo>
                        <a:pt x="35" y="35"/>
                      </a:lnTo>
                      <a:lnTo>
                        <a:pt x="33" y="35"/>
                      </a:lnTo>
                      <a:lnTo>
                        <a:pt x="33" y="34"/>
                      </a:lnTo>
                      <a:lnTo>
                        <a:pt x="32" y="33"/>
                      </a:lnTo>
                      <a:lnTo>
                        <a:pt x="33" y="30"/>
                      </a:lnTo>
                      <a:lnTo>
                        <a:pt x="33" y="29"/>
                      </a:lnTo>
                      <a:lnTo>
                        <a:pt x="36" y="28"/>
                      </a:lnTo>
                      <a:lnTo>
                        <a:pt x="36" y="26"/>
                      </a:lnTo>
                      <a:lnTo>
                        <a:pt x="37" y="24"/>
                      </a:lnTo>
                      <a:lnTo>
                        <a:pt x="38" y="24"/>
                      </a:lnTo>
                      <a:lnTo>
                        <a:pt x="38" y="22"/>
                      </a:lnTo>
                      <a:lnTo>
                        <a:pt x="38" y="17"/>
                      </a:lnTo>
                      <a:lnTo>
                        <a:pt x="38" y="15"/>
                      </a:lnTo>
                      <a:lnTo>
                        <a:pt x="37" y="14"/>
                      </a:lnTo>
                      <a:lnTo>
                        <a:pt x="36" y="12"/>
                      </a:lnTo>
                      <a:lnTo>
                        <a:pt x="35" y="12"/>
                      </a:lnTo>
                      <a:lnTo>
                        <a:pt x="36" y="11"/>
                      </a:lnTo>
                      <a:lnTo>
                        <a:pt x="37" y="10"/>
                      </a:lnTo>
                      <a:lnTo>
                        <a:pt x="36" y="7"/>
                      </a:lnTo>
                      <a:lnTo>
                        <a:pt x="34" y="6"/>
                      </a:lnTo>
                      <a:lnTo>
                        <a:pt x="30" y="4"/>
                      </a:lnTo>
                      <a:lnTo>
                        <a:pt x="27" y="3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1"/>
                      </a:lnTo>
                      <a:lnTo>
                        <a:pt x="19" y="0"/>
                      </a:lnTo>
                      <a:lnTo>
                        <a:pt x="18" y="1"/>
                      </a:lnTo>
                      <a:lnTo>
                        <a:pt x="17" y="1"/>
                      </a:lnTo>
                      <a:lnTo>
                        <a:pt x="15" y="3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5" y="8"/>
                      </a:lnTo>
                      <a:lnTo>
                        <a:pt x="14" y="8"/>
                      </a:lnTo>
                      <a:lnTo>
                        <a:pt x="13" y="10"/>
                      </a:lnTo>
                      <a:lnTo>
                        <a:pt x="12" y="11"/>
                      </a:lnTo>
                      <a:lnTo>
                        <a:pt x="12" y="13"/>
                      </a:lnTo>
                      <a:lnTo>
                        <a:pt x="13" y="15"/>
                      </a:lnTo>
                      <a:lnTo>
                        <a:pt x="12" y="17"/>
                      </a:lnTo>
                      <a:lnTo>
                        <a:pt x="10" y="18"/>
                      </a:lnTo>
                      <a:lnTo>
                        <a:pt x="10" y="16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0" y="12"/>
                      </a:lnTo>
                      <a:lnTo>
                        <a:pt x="10" y="11"/>
                      </a:lnTo>
                      <a:lnTo>
                        <a:pt x="9" y="12"/>
                      </a:lnTo>
                      <a:lnTo>
                        <a:pt x="8" y="13"/>
                      </a:lnTo>
                      <a:lnTo>
                        <a:pt x="8" y="15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5" y="17"/>
                      </a:lnTo>
                      <a:lnTo>
                        <a:pt x="5" y="18"/>
                      </a:lnTo>
                      <a:lnTo>
                        <a:pt x="4" y="19"/>
                      </a:lnTo>
                      <a:lnTo>
                        <a:pt x="3" y="21"/>
                      </a:lnTo>
                      <a:lnTo>
                        <a:pt x="3" y="23"/>
                      </a:lnTo>
                      <a:lnTo>
                        <a:pt x="3" y="26"/>
                      </a:lnTo>
                      <a:lnTo>
                        <a:pt x="2" y="28"/>
                      </a:lnTo>
                      <a:lnTo>
                        <a:pt x="1" y="31"/>
                      </a:lnTo>
                      <a:lnTo>
                        <a:pt x="1" y="32"/>
                      </a:lnTo>
                      <a:lnTo>
                        <a:pt x="1" y="33"/>
                      </a:lnTo>
                      <a:lnTo>
                        <a:pt x="2" y="37"/>
                      </a:lnTo>
                      <a:lnTo>
                        <a:pt x="1" y="39"/>
                      </a:lnTo>
                      <a:lnTo>
                        <a:pt x="2" y="41"/>
                      </a:lnTo>
                      <a:lnTo>
                        <a:pt x="5" y="46"/>
                      </a:lnTo>
                      <a:lnTo>
                        <a:pt x="6" y="50"/>
                      </a:lnTo>
                      <a:lnTo>
                        <a:pt x="6" y="54"/>
                      </a:lnTo>
                      <a:lnTo>
                        <a:pt x="7" y="55"/>
                      </a:lnTo>
                      <a:lnTo>
                        <a:pt x="7" y="56"/>
                      </a:lnTo>
                      <a:lnTo>
                        <a:pt x="6" y="59"/>
                      </a:lnTo>
                      <a:lnTo>
                        <a:pt x="6" y="62"/>
                      </a:lnTo>
                      <a:lnTo>
                        <a:pt x="5" y="64"/>
                      </a:lnTo>
                      <a:lnTo>
                        <a:pt x="2" y="69"/>
                      </a:lnTo>
                      <a:lnTo>
                        <a:pt x="1" y="71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47" name="Freeform 56"/>
                <p:cNvSpPr>
                  <a:spLocks/>
                </p:cNvSpPr>
                <p:nvPr/>
              </p:nvSpPr>
              <p:spPr bwMode="auto">
                <a:xfrm>
                  <a:off x="3562" y="1636"/>
                  <a:ext cx="405" cy="200"/>
                </a:xfrm>
                <a:custGeom>
                  <a:avLst/>
                  <a:gdLst>
                    <a:gd name="T0" fmla="*/ 478 w 83"/>
                    <a:gd name="T1" fmla="*/ 1854 h 41"/>
                    <a:gd name="T2" fmla="*/ 927 w 83"/>
                    <a:gd name="T3" fmla="*/ 1498 h 41"/>
                    <a:gd name="T4" fmla="*/ 2332 w 83"/>
                    <a:gd name="T5" fmla="*/ 688 h 41"/>
                    <a:gd name="T6" fmla="*/ 3025 w 83"/>
                    <a:gd name="T7" fmla="*/ 117 h 41"/>
                    <a:gd name="T8" fmla="*/ 3596 w 83"/>
                    <a:gd name="T9" fmla="*/ 117 h 41"/>
                    <a:gd name="T10" fmla="*/ 3260 w 83"/>
                    <a:gd name="T11" fmla="*/ 478 h 41"/>
                    <a:gd name="T12" fmla="*/ 2669 w 83"/>
                    <a:gd name="T13" fmla="*/ 1049 h 41"/>
                    <a:gd name="T14" fmla="*/ 2669 w 83"/>
                    <a:gd name="T15" fmla="*/ 1405 h 41"/>
                    <a:gd name="T16" fmla="*/ 3260 w 83"/>
                    <a:gd name="T17" fmla="*/ 1166 h 41"/>
                    <a:gd name="T18" fmla="*/ 4523 w 83"/>
                    <a:gd name="T19" fmla="*/ 1737 h 41"/>
                    <a:gd name="T20" fmla="*/ 5002 w 83"/>
                    <a:gd name="T21" fmla="*/ 1854 h 41"/>
                    <a:gd name="T22" fmla="*/ 5119 w 83"/>
                    <a:gd name="T23" fmla="*/ 1976 h 41"/>
                    <a:gd name="T24" fmla="*/ 5690 w 83"/>
                    <a:gd name="T25" fmla="*/ 1498 h 41"/>
                    <a:gd name="T26" fmla="*/ 7427 w 83"/>
                    <a:gd name="T27" fmla="*/ 927 h 41"/>
                    <a:gd name="T28" fmla="*/ 7310 w 83"/>
                    <a:gd name="T29" fmla="*/ 1283 h 41"/>
                    <a:gd name="T30" fmla="*/ 7666 w 83"/>
                    <a:gd name="T31" fmla="*/ 1620 h 41"/>
                    <a:gd name="T32" fmla="*/ 8359 w 83"/>
                    <a:gd name="T33" fmla="*/ 1498 h 41"/>
                    <a:gd name="T34" fmla="*/ 8832 w 83"/>
                    <a:gd name="T35" fmla="*/ 2093 h 41"/>
                    <a:gd name="T36" fmla="*/ 9525 w 83"/>
                    <a:gd name="T37" fmla="*/ 2215 h 41"/>
                    <a:gd name="T38" fmla="*/ 9525 w 83"/>
                    <a:gd name="T39" fmla="*/ 2429 h 41"/>
                    <a:gd name="T40" fmla="*/ 9169 w 83"/>
                    <a:gd name="T41" fmla="*/ 2429 h 41"/>
                    <a:gd name="T42" fmla="*/ 8715 w 83"/>
                    <a:gd name="T43" fmla="*/ 2429 h 41"/>
                    <a:gd name="T44" fmla="*/ 8022 w 83"/>
                    <a:gd name="T45" fmla="*/ 2429 h 41"/>
                    <a:gd name="T46" fmla="*/ 8022 w 83"/>
                    <a:gd name="T47" fmla="*/ 2785 h 41"/>
                    <a:gd name="T48" fmla="*/ 7212 w 83"/>
                    <a:gd name="T49" fmla="*/ 2429 h 41"/>
                    <a:gd name="T50" fmla="*/ 6622 w 83"/>
                    <a:gd name="T51" fmla="*/ 2663 h 41"/>
                    <a:gd name="T52" fmla="*/ 6382 w 83"/>
                    <a:gd name="T53" fmla="*/ 2902 h 41"/>
                    <a:gd name="T54" fmla="*/ 5812 w 83"/>
                    <a:gd name="T55" fmla="*/ 2902 h 41"/>
                    <a:gd name="T56" fmla="*/ 5333 w 83"/>
                    <a:gd name="T57" fmla="*/ 3473 h 41"/>
                    <a:gd name="T58" fmla="*/ 5450 w 83"/>
                    <a:gd name="T59" fmla="*/ 3259 h 41"/>
                    <a:gd name="T60" fmla="*/ 5119 w 83"/>
                    <a:gd name="T61" fmla="*/ 3259 h 41"/>
                    <a:gd name="T62" fmla="*/ 4880 w 83"/>
                    <a:gd name="T63" fmla="*/ 3141 h 41"/>
                    <a:gd name="T64" fmla="*/ 4645 w 83"/>
                    <a:gd name="T65" fmla="*/ 3712 h 41"/>
                    <a:gd name="T66" fmla="*/ 4192 w 83"/>
                    <a:gd name="T67" fmla="*/ 4400 h 41"/>
                    <a:gd name="T68" fmla="*/ 3952 w 83"/>
                    <a:gd name="T69" fmla="*/ 4522 h 41"/>
                    <a:gd name="T70" fmla="*/ 4070 w 83"/>
                    <a:gd name="T71" fmla="*/ 4190 h 41"/>
                    <a:gd name="T72" fmla="*/ 3713 w 83"/>
                    <a:gd name="T73" fmla="*/ 4190 h 41"/>
                    <a:gd name="T74" fmla="*/ 3474 w 83"/>
                    <a:gd name="T75" fmla="*/ 3356 h 41"/>
                    <a:gd name="T76" fmla="*/ 3382 w 83"/>
                    <a:gd name="T77" fmla="*/ 3259 h 41"/>
                    <a:gd name="T78" fmla="*/ 2669 w 83"/>
                    <a:gd name="T79" fmla="*/ 3024 h 41"/>
                    <a:gd name="T80" fmla="*/ 2547 w 83"/>
                    <a:gd name="T81" fmla="*/ 3024 h 41"/>
                    <a:gd name="T82" fmla="*/ 1859 w 83"/>
                    <a:gd name="T83" fmla="*/ 2785 h 41"/>
                    <a:gd name="T84" fmla="*/ 478 w 83"/>
                    <a:gd name="T85" fmla="*/ 2215 h 41"/>
                    <a:gd name="T86" fmla="*/ 0 w 83"/>
                    <a:gd name="T87" fmla="*/ 1976 h 41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83"/>
                    <a:gd name="T133" fmla="*/ 0 h 41"/>
                    <a:gd name="T134" fmla="*/ 83 w 83"/>
                    <a:gd name="T135" fmla="*/ 41 h 41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83" h="41">
                      <a:moveTo>
                        <a:pt x="0" y="17"/>
                      </a:moveTo>
                      <a:lnTo>
                        <a:pt x="3" y="17"/>
                      </a:lnTo>
                      <a:lnTo>
                        <a:pt x="4" y="16"/>
                      </a:lnTo>
                      <a:lnTo>
                        <a:pt x="7" y="14"/>
                      </a:lnTo>
                      <a:lnTo>
                        <a:pt x="7" y="13"/>
                      </a:lnTo>
                      <a:lnTo>
                        <a:pt x="8" y="13"/>
                      </a:lnTo>
                      <a:lnTo>
                        <a:pt x="13" y="11"/>
                      </a:lnTo>
                      <a:lnTo>
                        <a:pt x="16" y="10"/>
                      </a:lnTo>
                      <a:lnTo>
                        <a:pt x="20" y="6"/>
                      </a:lnTo>
                      <a:lnTo>
                        <a:pt x="21" y="5"/>
                      </a:lnTo>
                      <a:lnTo>
                        <a:pt x="24" y="2"/>
                      </a:lnTo>
                      <a:lnTo>
                        <a:pt x="26" y="1"/>
                      </a:lnTo>
                      <a:lnTo>
                        <a:pt x="30" y="0"/>
                      </a:lnTo>
                      <a:lnTo>
                        <a:pt x="31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8" y="4"/>
                      </a:lnTo>
                      <a:lnTo>
                        <a:pt x="25" y="7"/>
                      </a:lnTo>
                      <a:lnTo>
                        <a:pt x="24" y="8"/>
                      </a:lnTo>
                      <a:lnTo>
                        <a:pt x="23" y="9"/>
                      </a:lnTo>
                      <a:lnTo>
                        <a:pt x="23" y="11"/>
                      </a:lnTo>
                      <a:lnTo>
                        <a:pt x="23" y="13"/>
                      </a:lnTo>
                      <a:lnTo>
                        <a:pt x="23" y="12"/>
                      </a:lnTo>
                      <a:lnTo>
                        <a:pt x="26" y="10"/>
                      </a:lnTo>
                      <a:lnTo>
                        <a:pt x="27" y="10"/>
                      </a:lnTo>
                      <a:lnTo>
                        <a:pt x="28" y="10"/>
                      </a:lnTo>
                      <a:lnTo>
                        <a:pt x="33" y="12"/>
                      </a:lnTo>
                      <a:lnTo>
                        <a:pt x="36" y="16"/>
                      </a:lnTo>
                      <a:lnTo>
                        <a:pt x="39" y="15"/>
                      </a:lnTo>
                      <a:lnTo>
                        <a:pt x="41" y="16"/>
                      </a:lnTo>
                      <a:lnTo>
                        <a:pt x="42" y="16"/>
                      </a:lnTo>
                      <a:lnTo>
                        <a:pt x="43" y="16"/>
                      </a:lnTo>
                      <a:lnTo>
                        <a:pt x="44" y="17"/>
                      </a:lnTo>
                      <a:lnTo>
                        <a:pt x="45" y="17"/>
                      </a:lnTo>
                      <a:lnTo>
                        <a:pt x="46" y="15"/>
                      </a:lnTo>
                      <a:lnTo>
                        <a:pt x="49" y="13"/>
                      </a:lnTo>
                      <a:lnTo>
                        <a:pt x="59" y="10"/>
                      </a:lnTo>
                      <a:lnTo>
                        <a:pt x="62" y="9"/>
                      </a:lnTo>
                      <a:lnTo>
                        <a:pt x="64" y="8"/>
                      </a:lnTo>
                      <a:lnTo>
                        <a:pt x="64" y="9"/>
                      </a:lnTo>
                      <a:lnTo>
                        <a:pt x="63" y="10"/>
                      </a:lnTo>
                      <a:lnTo>
                        <a:pt x="63" y="11"/>
                      </a:lnTo>
                      <a:lnTo>
                        <a:pt x="65" y="14"/>
                      </a:lnTo>
                      <a:lnTo>
                        <a:pt x="66" y="14"/>
                      </a:lnTo>
                      <a:lnTo>
                        <a:pt x="68" y="14"/>
                      </a:lnTo>
                      <a:lnTo>
                        <a:pt x="69" y="14"/>
                      </a:lnTo>
                      <a:lnTo>
                        <a:pt x="72" y="13"/>
                      </a:lnTo>
                      <a:lnTo>
                        <a:pt x="73" y="14"/>
                      </a:lnTo>
                      <a:lnTo>
                        <a:pt x="75" y="17"/>
                      </a:lnTo>
                      <a:lnTo>
                        <a:pt x="76" y="18"/>
                      </a:lnTo>
                      <a:lnTo>
                        <a:pt x="79" y="19"/>
                      </a:lnTo>
                      <a:lnTo>
                        <a:pt x="81" y="18"/>
                      </a:lnTo>
                      <a:lnTo>
                        <a:pt x="82" y="19"/>
                      </a:lnTo>
                      <a:lnTo>
                        <a:pt x="83" y="19"/>
                      </a:lnTo>
                      <a:lnTo>
                        <a:pt x="83" y="20"/>
                      </a:lnTo>
                      <a:lnTo>
                        <a:pt x="82" y="21"/>
                      </a:lnTo>
                      <a:lnTo>
                        <a:pt x="80" y="21"/>
                      </a:lnTo>
                      <a:lnTo>
                        <a:pt x="79" y="21"/>
                      </a:lnTo>
                      <a:lnTo>
                        <a:pt x="78" y="21"/>
                      </a:lnTo>
                      <a:lnTo>
                        <a:pt x="76" y="21"/>
                      </a:lnTo>
                      <a:lnTo>
                        <a:pt x="75" y="21"/>
                      </a:lnTo>
                      <a:lnTo>
                        <a:pt x="74" y="21"/>
                      </a:lnTo>
                      <a:lnTo>
                        <a:pt x="71" y="22"/>
                      </a:lnTo>
                      <a:lnTo>
                        <a:pt x="69" y="21"/>
                      </a:lnTo>
                      <a:lnTo>
                        <a:pt x="69" y="22"/>
                      </a:lnTo>
                      <a:lnTo>
                        <a:pt x="69" y="23"/>
                      </a:lnTo>
                      <a:lnTo>
                        <a:pt x="69" y="24"/>
                      </a:lnTo>
                      <a:lnTo>
                        <a:pt x="68" y="23"/>
                      </a:lnTo>
                      <a:lnTo>
                        <a:pt x="66" y="22"/>
                      </a:lnTo>
                      <a:lnTo>
                        <a:pt x="62" y="21"/>
                      </a:lnTo>
                      <a:lnTo>
                        <a:pt x="61" y="22"/>
                      </a:lnTo>
                      <a:lnTo>
                        <a:pt x="60" y="21"/>
                      </a:lnTo>
                      <a:lnTo>
                        <a:pt x="57" y="23"/>
                      </a:lnTo>
                      <a:lnTo>
                        <a:pt x="56" y="23"/>
                      </a:lnTo>
                      <a:lnTo>
                        <a:pt x="55" y="24"/>
                      </a:lnTo>
                      <a:lnTo>
                        <a:pt x="55" y="25"/>
                      </a:lnTo>
                      <a:lnTo>
                        <a:pt x="54" y="25"/>
                      </a:lnTo>
                      <a:lnTo>
                        <a:pt x="52" y="24"/>
                      </a:lnTo>
                      <a:lnTo>
                        <a:pt x="50" y="25"/>
                      </a:lnTo>
                      <a:lnTo>
                        <a:pt x="50" y="26"/>
                      </a:lnTo>
                      <a:lnTo>
                        <a:pt x="50" y="27"/>
                      </a:lnTo>
                      <a:lnTo>
                        <a:pt x="46" y="30"/>
                      </a:lnTo>
                      <a:lnTo>
                        <a:pt x="45" y="30"/>
                      </a:lnTo>
                      <a:lnTo>
                        <a:pt x="47" y="28"/>
                      </a:lnTo>
                      <a:lnTo>
                        <a:pt x="47" y="27"/>
                      </a:lnTo>
                      <a:lnTo>
                        <a:pt x="45" y="27"/>
                      </a:lnTo>
                      <a:lnTo>
                        <a:pt x="44" y="28"/>
                      </a:lnTo>
                      <a:lnTo>
                        <a:pt x="43" y="29"/>
                      </a:lnTo>
                      <a:lnTo>
                        <a:pt x="42" y="28"/>
                      </a:lnTo>
                      <a:lnTo>
                        <a:pt x="42" y="27"/>
                      </a:lnTo>
                      <a:lnTo>
                        <a:pt x="41" y="27"/>
                      </a:lnTo>
                      <a:lnTo>
                        <a:pt x="41" y="29"/>
                      </a:lnTo>
                      <a:lnTo>
                        <a:pt x="40" y="32"/>
                      </a:lnTo>
                      <a:lnTo>
                        <a:pt x="39" y="34"/>
                      </a:lnTo>
                      <a:lnTo>
                        <a:pt x="38" y="36"/>
                      </a:lnTo>
                      <a:lnTo>
                        <a:pt x="36" y="38"/>
                      </a:lnTo>
                      <a:lnTo>
                        <a:pt x="36" y="40"/>
                      </a:lnTo>
                      <a:lnTo>
                        <a:pt x="36" y="41"/>
                      </a:lnTo>
                      <a:lnTo>
                        <a:pt x="34" y="39"/>
                      </a:lnTo>
                      <a:lnTo>
                        <a:pt x="34" y="38"/>
                      </a:lnTo>
                      <a:lnTo>
                        <a:pt x="34" y="37"/>
                      </a:lnTo>
                      <a:lnTo>
                        <a:pt x="35" y="36"/>
                      </a:lnTo>
                      <a:lnTo>
                        <a:pt x="34" y="36"/>
                      </a:lnTo>
                      <a:lnTo>
                        <a:pt x="32" y="36"/>
                      </a:lnTo>
                      <a:lnTo>
                        <a:pt x="33" y="32"/>
                      </a:lnTo>
                      <a:lnTo>
                        <a:pt x="32" y="30"/>
                      </a:lnTo>
                      <a:lnTo>
                        <a:pt x="30" y="29"/>
                      </a:lnTo>
                      <a:lnTo>
                        <a:pt x="28" y="29"/>
                      </a:lnTo>
                      <a:lnTo>
                        <a:pt x="28" y="28"/>
                      </a:lnTo>
                      <a:lnTo>
                        <a:pt x="29" y="28"/>
                      </a:lnTo>
                      <a:lnTo>
                        <a:pt x="28" y="27"/>
                      </a:lnTo>
                      <a:lnTo>
                        <a:pt x="26" y="26"/>
                      </a:lnTo>
                      <a:lnTo>
                        <a:pt x="23" y="26"/>
                      </a:lnTo>
                      <a:lnTo>
                        <a:pt x="22" y="26"/>
                      </a:lnTo>
                      <a:lnTo>
                        <a:pt x="20" y="26"/>
                      </a:lnTo>
                      <a:lnTo>
                        <a:pt x="18" y="24"/>
                      </a:lnTo>
                      <a:lnTo>
                        <a:pt x="16" y="24"/>
                      </a:lnTo>
                      <a:lnTo>
                        <a:pt x="5" y="22"/>
                      </a:lnTo>
                      <a:lnTo>
                        <a:pt x="4" y="21"/>
                      </a:lnTo>
                      <a:lnTo>
                        <a:pt x="4" y="19"/>
                      </a:lnTo>
                      <a:lnTo>
                        <a:pt x="3" y="19"/>
                      </a:lnTo>
                      <a:lnTo>
                        <a:pt x="1" y="18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841" name="Freeform 57"/>
              <p:cNvSpPr>
                <a:spLocks/>
              </p:cNvSpPr>
              <p:nvPr/>
            </p:nvSpPr>
            <p:spPr bwMode="auto">
              <a:xfrm>
                <a:off x="3872" y="1838"/>
                <a:ext cx="206" cy="351"/>
              </a:xfrm>
              <a:custGeom>
                <a:avLst/>
                <a:gdLst>
                  <a:gd name="T0" fmla="*/ 134 w 40"/>
                  <a:gd name="T1" fmla="*/ 570 h 72"/>
                  <a:gd name="T2" fmla="*/ 556 w 40"/>
                  <a:gd name="T3" fmla="*/ 5207 h 72"/>
                  <a:gd name="T4" fmla="*/ 556 w 40"/>
                  <a:gd name="T5" fmla="*/ 5324 h 72"/>
                  <a:gd name="T6" fmla="*/ 556 w 40"/>
                  <a:gd name="T7" fmla="*/ 5441 h 72"/>
                  <a:gd name="T8" fmla="*/ 556 w 40"/>
                  <a:gd name="T9" fmla="*/ 5679 h 72"/>
                  <a:gd name="T10" fmla="*/ 690 w 40"/>
                  <a:gd name="T11" fmla="*/ 6011 h 72"/>
                  <a:gd name="T12" fmla="*/ 824 w 40"/>
                  <a:gd name="T13" fmla="*/ 6489 h 72"/>
                  <a:gd name="T14" fmla="*/ 556 w 40"/>
                  <a:gd name="T15" fmla="*/ 6845 h 72"/>
                  <a:gd name="T16" fmla="*/ 556 w 40"/>
                  <a:gd name="T17" fmla="*/ 6937 h 72"/>
                  <a:gd name="T18" fmla="*/ 268 w 40"/>
                  <a:gd name="T19" fmla="*/ 7298 h 72"/>
                  <a:gd name="T20" fmla="*/ 0 w 40"/>
                  <a:gd name="T21" fmla="*/ 7532 h 72"/>
                  <a:gd name="T22" fmla="*/ 0 w 40"/>
                  <a:gd name="T23" fmla="*/ 7888 h 72"/>
                  <a:gd name="T24" fmla="*/ 0 w 40"/>
                  <a:gd name="T25" fmla="*/ 8224 h 72"/>
                  <a:gd name="T26" fmla="*/ 0 w 40"/>
                  <a:gd name="T27" fmla="*/ 8224 h 72"/>
                  <a:gd name="T28" fmla="*/ 0 w 40"/>
                  <a:gd name="T29" fmla="*/ 8341 h 72"/>
                  <a:gd name="T30" fmla="*/ 0 w 40"/>
                  <a:gd name="T31" fmla="*/ 8341 h 72"/>
                  <a:gd name="T32" fmla="*/ 134 w 40"/>
                  <a:gd name="T33" fmla="*/ 8341 h 72"/>
                  <a:gd name="T34" fmla="*/ 268 w 40"/>
                  <a:gd name="T35" fmla="*/ 8341 h 72"/>
                  <a:gd name="T36" fmla="*/ 268 w 40"/>
                  <a:gd name="T37" fmla="*/ 8224 h 72"/>
                  <a:gd name="T38" fmla="*/ 268 w 40"/>
                  <a:gd name="T39" fmla="*/ 8102 h 72"/>
                  <a:gd name="T40" fmla="*/ 690 w 40"/>
                  <a:gd name="T41" fmla="*/ 8102 h 72"/>
                  <a:gd name="T42" fmla="*/ 1087 w 40"/>
                  <a:gd name="T43" fmla="*/ 7985 h 72"/>
                  <a:gd name="T44" fmla="*/ 1643 w 40"/>
                  <a:gd name="T45" fmla="*/ 8224 h 72"/>
                  <a:gd name="T46" fmla="*/ 1643 w 40"/>
                  <a:gd name="T47" fmla="*/ 8224 h 72"/>
                  <a:gd name="T48" fmla="*/ 1777 w 40"/>
                  <a:gd name="T49" fmla="*/ 8224 h 72"/>
                  <a:gd name="T50" fmla="*/ 1911 w 40"/>
                  <a:gd name="T51" fmla="*/ 7888 h 72"/>
                  <a:gd name="T52" fmla="*/ 2173 w 40"/>
                  <a:gd name="T53" fmla="*/ 7888 h 72"/>
                  <a:gd name="T54" fmla="*/ 2333 w 40"/>
                  <a:gd name="T55" fmla="*/ 7985 h 72"/>
                  <a:gd name="T56" fmla="*/ 2467 w 40"/>
                  <a:gd name="T57" fmla="*/ 8102 h 72"/>
                  <a:gd name="T58" fmla="*/ 2601 w 40"/>
                  <a:gd name="T59" fmla="*/ 7985 h 72"/>
                  <a:gd name="T60" fmla="*/ 2730 w 40"/>
                  <a:gd name="T61" fmla="*/ 7532 h 72"/>
                  <a:gd name="T62" fmla="*/ 2863 w 40"/>
                  <a:gd name="T63" fmla="*/ 7415 h 72"/>
                  <a:gd name="T64" fmla="*/ 2997 w 40"/>
                  <a:gd name="T65" fmla="*/ 7415 h 72"/>
                  <a:gd name="T66" fmla="*/ 3291 w 40"/>
                  <a:gd name="T67" fmla="*/ 7654 h 72"/>
                  <a:gd name="T68" fmla="*/ 3687 w 40"/>
                  <a:gd name="T69" fmla="*/ 7654 h 72"/>
                  <a:gd name="T70" fmla="*/ 3821 w 40"/>
                  <a:gd name="T71" fmla="*/ 7298 h 72"/>
                  <a:gd name="T72" fmla="*/ 4506 w 40"/>
                  <a:gd name="T73" fmla="*/ 6489 h 72"/>
                  <a:gd name="T74" fmla="*/ 4506 w 40"/>
                  <a:gd name="T75" fmla="*/ 6133 h 72"/>
                  <a:gd name="T76" fmla="*/ 4640 w 40"/>
                  <a:gd name="T77" fmla="*/ 6133 h 72"/>
                  <a:gd name="T78" fmla="*/ 5068 w 40"/>
                  <a:gd name="T79" fmla="*/ 6133 h 72"/>
                  <a:gd name="T80" fmla="*/ 5196 w 40"/>
                  <a:gd name="T81" fmla="*/ 6011 h 72"/>
                  <a:gd name="T82" fmla="*/ 5464 w 40"/>
                  <a:gd name="T83" fmla="*/ 5918 h 72"/>
                  <a:gd name="T84" fmla="*/ 5464 w 40"/>
                  <a:gd name="T85" fmla="*/ 5796 h 72"/>
                  <a:gd name="T86" fmla="*/ 5464 w 40"/>
                  <a:gd name="T87" fmla="*/ 5441 h 72"/>
                  <a:gd name="T88" fmla="*/ 5464 w 40"/>
                  <a:gd name="T89" fmla="*/ 5441 h 72"/>
                  <a:gd name="T90" fmla="*/ 5464 w 40"/>
                  <a:gd name="T91" fmla="*/ 5207 h 72"/>
                  <a:gd name="T92" fmla="*/ 4774 w 40"/>
                  <a:gd name="T93" fmla="*/ 117 h 72"/>
                  <a:gd name="T94" fmla="*/ 4774 w 40"/>
                  <a:gd name="T95" fmla="*/ 0 h 72"/>
                  <a:gd name="T96" fmla="*/ 1221 w 40"/>
                  <a:gd name="T97" fmla="*/ 356 h 72"/>
                  <a:gd name="T98" fmla="*/ 1087 w 40"/>
                  <a:gd name="T99" fmla="*/ 473 h 72"/>
                  <a:gd name="T100" fmla="*/ 824 w 40"/>
                  <a:gd name="T101" fmla="*/ 570 h 72"/>
                  <a:gd name="T102" fmla="*/ 690 w 40"/>
                  <a:gd name="T103" fmla="*/ 687 h 72"/>
                  <a:gd name="T104" fmla="*/ 397 w 40"/>
                  <a:gd name="T105" fmla="*/ 687 h 72"/>
                  <a:gd name="T106" fmla="*/ 134 w 40"/>
                  <a:gd name="T107" fmla="*/ 570 h 72"/>
                  <a:gd name="T108" fmla="*/ 134 w 40"/>
                  <a:gd name="T109" fmla="*/ 570 h 7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40"/>
                  <a:gd name="T166" fmla="*/ 0 h 72"/>
                  <a:gd name="T167" fmla="*/ 40 w 40"/>
                  <a:gd name="T168" fmla="*/ 72 h 7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40" h="72">
                    <a:moveTo>
                      <a:pt x="1" y="5"/>
                    </a:moveTo>
                    <a:lnTo>
                      <a:pt x="4" y="45"/>
                    </a:lnTo>
                    <a:lnTo>
                      <a:pt x="4" y="46"/>
                    </a:lnTo>
                    <a:lnTo>
                      <a:pt x="4" y="47"/>
                    </a:lnTo>
                    <a:lnTo>
                      <a:pt x="4" y="49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4" y="59"/>
                    </a:lnTo>
                    <a:lnTo>
                      <a:pt x="4" y="60"/>
                    </a:lnTo>
                    <a:lnTo>
                      <a:pt x="2" y="63"/>
                    </a:lnTo>
                    <a:lnTo>
                      <a:pt x="0" y="65"/>
                    </a:lnTo>
                    <a:lnTo>
                      <a:pt x="0" y="68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1" y="72"/>
                    </a:lnTo>
                    <a:lnTo>
                      <a:pt x="2" y="72"/>
                    </a:lnTo>
                    <a:lnTo>
                      <a:pt x="2" y="71"/>
                    </a:lnTo>
                    <a:lnTo>
                      <a:pt x="2" y="70"/>
                    </a:lnTo>
                    <a:lnTo>
                      <a:pt x="5" y="70"/>
                    </a:lnTo>
                    <a:lnTo>
                      <a:pt x="8" y="69"/>
                    </a:lnTo>
                    <a:lnTo>
                      <a:pt x="12" y="71"/>
                    </a:lnTo>
                    <a:lnTo>
                      <a:pt x="13" y="71"/>
                    </a:lnTo>
                    <a:lnTo>
                      <a:pt x="14" y="68"/>
                    </a:lnTo>
                    <a:lnTo>
                      <a:pt x="16" y="68"/>
                    </a:lnTo>
                    <a:lnTo>
                      <a:pt x="17" y="69"/>
                    </a:lnTo>
                    <a:lnTo>
                      <a:pt x="18" y="70"/>
                    </a:lnTo>
                    <a:lnTo>
                      <a:pt x="19" y="69"/>
                    </a:lnTo>
                    <a:lnTo>
                      <a:pt x="20" y="65"/>
                    </a:lnTo>
                    <a:lnTo>
                      <a:pt x="21" y="64"/>
                    </a:lnTo>
                    <a:lnTo>
                      <a:pt x="22" y="64"/>
                    </a:lnTo>
                    <a:lnTo>
                      <a:pt x="24" y="66"/>
                    </a:lnTo>
                    <a:lnTo>
                      <a:pt x="27" y="66"/>
                    </a:lnTo>
                    <a:lnTo>
                      <a:pt x="28" y="63"/>
                    </a:lnTo>
                    <a:lnTo>
                      <a:pt x="33" y="56"/>
                    </a:lnTo>
                    <a:lnTo>
                      <a:pt x="33" y="53"/>
                    </a:lnTo>
                    <a:lnTo>
                      <a:pt x="34" y="53"/>
                    </a:lnTo>
                    <a:lnTo>
                      <a:pt x="37" y="53"/>
                    </a:lnTo>
                    <a:lnTo>
                      <a:pt x="38" y="52"/>
                    </a:lnTo>
                    <a:lnTo>
                      <a:pt x="40" y="51"/>
                    </a:lnTo>
                    <a:lnTo>
                      <a:pt x="40" y="50"/>
                    </a:lnTo>
                    <a:lnTo>
                      <a:pt x="40" y="47"/>
                    </a:lnTo>
                    <a:lnTo>
                      <a:pt x="40" y="45"/>
                    </a:lnTo>
                    <a:lnTo>
                      <a:pt x="35" y="1"/>
                    </a:lnTo>
                    <a:lnTo>
                      <a:pt x="35" y="0"/>
                    </a:lnTo>
                    <a:lnTo>
                      <a:pt x="9" y="3"/>
                    </a:lnTo>
                    <a:lnTo>
                      <a:pt x="8" y="4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2" name="Freeform 58"/>
              <p:cNvSpPr>
                <a:spLocks/>
              </p:cNvSpPr>
              <p:nvPr/>
            </p:nvSpPr>
            <p:spPr bwMode="auto">
              <a:xfrm>
                <a:off x="3657" y="2423"/>
                <a:ext cx="240" cy="405"/>
              </a:xfrm>
              <a:custGeom>
                <a:avLst/>
                <a:gdLst>
                  <a:gd name="T0" fmla="*/ 5867 w 47"/>
                  <a:gd name="T1" fmla="*/ 0 h 83"/>
                  <a:gd name="T2" fmla="*/ 2007 w 47"/>
                  <a:gd name="T3" fmla="*/ 239 h 83"/>
                  <a:gd name="T4" fmla="*/ 2007 w 47"/>
                  <a:gd name="T5" fmla="*/ 356 h 83"/>
                  <a:gd name="T6" fmla="*/ 1588 w 47"/>
                  <a:gd name="T7" fmla="*/ 571 h 83"/>
                  <a:gd name="T8" fmla="*/ 1588 w 47"/>
                  <a:gd name="T9" fmla="*/ 927 h 83"/>
                  <a:gd name="T10" fmla="*/ 1588 w 47"/>
                  <a:gd name="T11" fmla="*/ 1283 h 83"/>
                  <a:gd name="T12" fmla="*/ 1460 w 47"/>
                  <a:gd name="T13" fmla="*/ 1405 h 83"/>
                  <a:gd name="T14" fmla="*/ 1200 w 47"/>
                  <a:gd name="T15" fmla="*/ 1620 h 83"/>
                  <a:gd name="T16" fmla="*/ 940 w 47"/>
                  <a:gd name="T17" fmla="*/ 1859 h 83"/>
                  <a:gd name="T18" fmla="*/ 807 w 47"/>
                  <a:gd name="T19" fmla="*/ 1976 h 83"/>
                  <a:gd name="T20" fmla="*/ 807 w 47"/>
                  <a:gd name="T21" fmla="*/ 2215 h 83"/>
                  <a:gd name="T22" fmla="*/ 679 w 47"/>
                  <a:gd name="T23" fmla="*/ 2430 h 83"/>
                  <a:gd name="T24" fmla="*/ 679 w 47"/>
                  <a:gd name="T25" fmla="*/ 2547 h 83"/>
                  <a:gd name="T26" fmla="*/ 521 w 47"/>
                  <a:gd name="T27" fmla="*/ 2903 h 83"/>
                  <a:gd name="T28" fmla="*/ 393 w 47"/>
                  <a:gd name="T29" fmla="*/ 3142 h 83"/>
                  <a:gd name="T30" fmla="*/ 521 w 47"/>
                  <a:gd name="T31" fmla="*/ 3474 h 83"/>
                  <a:gd name="T32" fmla="*/ 679 w 47"/>
                  <a:gd name="T33" fmla="*/ 3596 h 83"/>
                  <a:gd name="T34" fmla="*/ 679 w 47"/>
                  <a:gd name="T35" fmla="*/ 3835 h 83"/>
                  <a:gd name="T36" fmla="*/ 679 w 47"/>
                  <a:gd name="T37" fmla="*/ 3835 h 83"/>
                  <a:gd name="T38" fmla="*/ 679 w 47"/>
                  <a:gd name="T39" fmla="*/ 3952 h 83"/>
                  <a:gd name="T40" fmla="*/ 679 w 47"/>
                  <a:gd name="T41" fmla="*/ 3952 h 83"/>
                  <a:gd name="T42" fmla="*/ 521 w 47"/>
                  <a:gd name="T43" fmla="*/ 4192 h 83"/>
                  <a:gd name="T44" fmla="*/ 679 w 47"/>
                  <a:gd name="T45" fmla="*/ 4309 h 83"/>
                  <a:gd name="T46" fmla="*/ 521 w 47"/>
                  <a:gd name="T47" fmla="*/ 4406 h 83"/>
                  <a:gd name="T48" fmla="*/ 807 w 47"/>
                  <a:gd name="T49" fmla="*/ 4880 h 83"/>
                  <a:gd name="T50" fmla="*/ 807 w 47"/>
                  <a:gd name="T51" fmla="*/ 5236 h 83"/>
                  <a:gd name="T52" fmla="*/ 940 w 47"/>
                  <a:gd name="T53" fmla="*/ 5450 h 83"/>
                  <a:gd name="T54" fmla="*/ 1067 w 47"/>
                  <a:gd name="T55" fmla="*/ 5572 h 83"/>
                  <a:gd name="T56" fmla="*/ 1067 w 47"/>
                  <a:gd name="T57" fmla="*/ 5690 h 83"/>
                  <a:gd name="T58" fmla="*/ 807 w 47"/>
                  <a:gd name="T59" fmla="*/ 5812 h 83"/>
                  <a:gd name="T60" fmla="*/ 807 w 47"/>
                  <a:gd name="T61" fmla="*/ 5929 h 83"/>
                  <a:gd name="T62" fmla="*/ 679 w 47"/>
                  <a:gd name="T63" fmla="*/ 6260 h 83"/>
                  <a:gd name="T64" fmla="*/ 393 w 47"/>
                  <a:gd name="T65" fmla="*/ 6856 h 83"/>
                  <a:gd name="T66" fmla="*/ 0 w 47"/>
                  <a:gd name="T67" fmla="*/ 7666 h 83"/>
                  <a:gd name="T68" fmla="*/ 0 w 47"/>
                  <a:gd name="T69" fmla="*/ 8237 h 83"/>
                  <a:gd name="T70" fmla="*/ 3600 w 47"/>
                  <a:gd name="T71" fmla="*/ 8144 h 83"/>
                  <a:gd name="T72" fmla="*/ 3600 w 47"/>
                  <a:gd name="T73" fmla="*/ 8237 h 83"/>
                  <a:gd name="T74" fmla="*/ 3467 w 47"/>
                  <a:gd name="T75" fmla="*/ 8476 h 83"/>
                  <a:gd name="T76" fmla="*/ 3600 w 47"/>
                  <a:gd name="T77" fmla="*/ 8954 h 83"/>
                  <a:gd name="T78" fmla="*/ 3860 w 47"/>
                  <a:gd name="T79" fmla="*/ 9286 h 83"/>
                  <a:gd name="T80" fmla="*/ 3988 w 47"/>
                  <a:gd name="T81" fmla="*/ 9642 h 83"/>
                  <a:gd name="T82" fmla="*/ 4249 w 47"/>
                  <a:gd name="T83" fmla="*/ 9642 h 83"/>
                  <a:gd name="T84" fmla="*/ 4667 w 47"/>
                  <a:gd name="T85" fmla="*/ 9403 h 83"/>
                  <a:gd name="T86" fmla="*/ 5449 w 47"/>
                  <a:gd name="T87" fmla="*/ 9169 h 83"/>
                  <a:gd name="T88" fmla="*/ 5734 w 47"/>
                  <a:gd name="T89" fmla="*/ 9169 h 83"/>
                  <a:gd name="T90" fmla="*/ 5995 w 47"/>
                  <a:gd name="T91" fmla="*/ 9071 h 83"/>
                  <a:gd name="T92" fmla="*/ 6128 w 47"/>
                  <a:gd name="T93" fmla="*/ 9169 h 83"/>
                  <a:gd name="T94" fmla="*/ 6260 w 47"/>
                  <a:gd name="T95" fmla="*/ 9286 h 83"/>
                  <a:gd name="T96" fmla="*/ 6260 w 47"/>
                  <a:gd name="T97" fmla="*/ 9169 h 83"/>
                  <a:gd name="T98" fmla="*/ 5867 w 47"/>
                  <a:gd name="T99" fmla="*/ 6260 h 83"/>
                  <a:gd name="T100" fmla="*/ 5867 w 47"/>
                  <a:gd name="T101" fmla="*/ 6046 h 83"/>
                  <a:gd name="T102" fmla="*/ 5995 w 47"/>
                  <a:gd name="T103" fmla="*/ 239 h 83"/>
                  <a:gd name="T104" fmla="*/ 5867 w 47"/>
                  <a:gd name="T105" fmla="*/ 0 h 83"/>
                  <a:gd name="T106" fmla="*/ 5867 w 47"/>
                  <a:gd name="T107" fmla="*/ 0 h 8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7"/>
                  <a:gd name="T163" fmla="*/ 0 h 83"/>
                  <a:gd name="T164" fmla="*/ 47 w 47"/>
                  <a:gd name="T165" fmla="*/ 83 h 8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7" h="83">
                    <a:moveTo>
                      <a:pt x="44" y="0"/>
                    </a:moveTo>
                    <a:lnTo>
                      <a:pt x="15" y="2"/>
                    </a:lnTo>
                    <a:lnTo>
                      <a:pt x="15" y="3"/>
                    </a:lnTo>
                    <a:lnTo>
                      <a:pt x="12" y="5"/>
                    </a:lnTo>
                    <a:lnTo>
                      <a:pt x="12" y="8"/>
                    </a:lnTo>
                    <a:lnTo>
                      <a:pt x="12" y="11"/>
                    </a:lnTo>
                    <a:lnTo>
                      <a:pt x="11" y="12"/>
                    </a:lnTo>
                    <a:lnTo>
                      <a:pt x="9" y="14"/>
                    </a:lnTo>
                    <a:lnTo>
                      <a:pt x="7" y="16"/>
                    </a:lnTo>
                    <a:lnTo>
                      <a:pt x="6" y="17"/>
                    </a:lnTo>
                    <a:lnTo>
                      <a:pt x="6" y="19"/>
                    </a:lnTo>
                    <a:lnTo>
                      <a:pt x="5" y="21"/>
                    </a:lnTo>
                    <a:lnTo>
                      <a:pt x="5" y="22"/>
                    </a:lnTo>
                    <a:lnTo>
                      <a:pt x="4" y="25"/>
                    </a:lnTo>
                    <a:lnTo>
                      <a:pt x="3" y="27"/>
                    </a:lnTo>
                    <a:lnTo>
                      <a:pt x="4" y="30"/>
                    </a:lnTo>
                    <a:lnTo>
                      <a:pt x="5" y="31"/>
                    </a:lnTo>
                    <a:lnTo>
                      <a:pt x="5" y="33"/>
                    </a:lnTo>
                    <a:lnTo>
                      <a:pt x="5" y="34"/>
                    </a:lnTo>
                    <a:lnTo>
                      <a:pt x="4" y="36"/>
                    </a:lnTo>
                    <a:lnTo>
                      <a:pt x="5" y="37"/>
                    </a:lnTo>
                    <a:lnTo>
                      <a:pt x="4" y="38"/>
                    </a:lnTo>
                    <a:lnTo>
                      <a:pt x="6" y="42"/>
                    </a:lnTo>
                    <a:lnTo>
                      <a:pt x="6" y="45"/>
                    </a:lnTo>
                    <a:lnTo>
                      <a:pt x="7" y="47"/>
                    </a:lnTo>
                    <a:lnTo>
                      <a:pt x="8" y="48"/>
                    </a:lnTo>
                    <a:lnTo>
                      <a:pt x="8" y="49"/>
                    </a:lnTo>
                    <a:lnTo>
                      <a:pt x="6" y="50"/>
                    </a:lnTo>
                    <a:lnTo>
                      <a:pt x="6" y="51"/>
                    </a:lnTo>
                    <a:lnTo>
                      <a:pt x="5" y="54"/>
                    </a:lnTo>
                    <a:lnTo>
                      <a:pt x="3" y="59"/>
                    </a:lnTo>
                    <a:lnTo>
                      <a:pt x="0" y="66"/>
                    </a:lnTo>
                    <a:lnTo>
                      <a:pt x="0" y="71"/>
                    </a:lnTo>
                    <a:lnTo>
                      <a:pt x="27" y="70"/>
                    </a:lnTo>
                    <a:lnTo>
                      <a:pt x="27" y="71"/>
                    </a:lnTo>
                    <a:lnTo>
                      <a:pt x="26" y="73"/>
                    </a:lnTo>
                    <a:lnTo>
                      <a:pt x="27" y="77"/>
                    </a:lnTo>
                    <a:lnTo>
                      <a:pt x="29" y="80"/>
                    </a:lnTo>
                    <a:lnTo>
                      <a:pt x="30" y="83"/>
                    </a:lnTo>
                    <a:lnTo>
                      <a:pt x="32" y="83"/>
                    </a:lnTo>
                    <a:lnTo>
                      <a:pt x="35" y="81"/>
                    </a:lnTo>
                    <a:lnTo>
                      <a:pt x="41" y="79"/>
                    </a:lnTo>
                    <a:lnTo>
                      <a:pt x="43" y="79"/>
                    </a:lnTo>
                    <a:lnTo>
                      <a:pt x="45" y="78"/>
                    </a:lnTo>
                    <a:lnTo>
                      <a:pt x="46" y="79"/>
                    </a:lnTo>
                    <a:lnTo>
                      <a:pt x="47" y="80"/>
                    </a:lnTo>
                    <a:lnTo>
                      <a:pt x="47" y="79"/>
                    </a:lnTo>
                    <a:lnTo>
                      <a:pt x="44" y="54"/>
                    </a:lnTo>
                    <a:lnTo>
                      <a:pt x="44" y="52"/>
                    </a:lnTo>
                    <a:lnTo>
                      <a:pt x="45" y="2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3" name="Freeform 59"/>
              <p:cNvSpPr>
                <a:spLocks/>
              </p:cNvSpPr>
              <p:nvPr/>
            </p:nvSpPr>
            <p:spPr bwMode="auto">
              <a:xfrm>
                <a:off x="4324" y="1721"/>
                <a:ext cx="404" cy="249"/>
              </a:xfrm>
              <a:custGeom>
                <a:avLst/>
                <a:gdLst>
                  <a:gd name="T0" fmla="*/ 2537 w 79"/>
                  <a:gd name="T1" fmla="*/ 5698 h 51"/>
                  <a:gd name="T2" fmla="*/ 7349 w 79"/>
                  <a:gd name="T3" fmla="*/ 4887 h 51"/>
                  <a:gd name="T4" fmla="*/ 8842 w 79"/>
                  <a:gd name="T5" fmla="*/ 4648 h 51"/>
                  <a:gd name="T6" fmla="*/ 8970 w 79"/>
                  <a:gd name="T7" fmla="*/ 4648 h 51"/>
                  <a:gd name="T8" fmla="*/ 8970 w 79"/>
                  <a:gd name="T9" fmla="*/ 4531 h 51"/>
                  <a:gd name="T10" fmla="*/ 8970 w 79"/>
                  <a:gd name="T11" fmla="*/ 4433 h 51"/>
                  <a:gd name="T12" fmla="*/ 9103 w 79"/>
                  <a:gd name="T13" fmla="*/ 4316 h 51"/>
                  <a:gd name="T14" fmla="*/ 9364 w 79"/>
                  <a:gd name="T15" fmla="*/ 4316 h 51"/>
                  <a:gd name="T16" fmla="*/ 9491 w 79"/>
                  <a:gd name="T17" fmla="*/ 4316 h 51"/>
                  <a:gd name="T18" fmla="*/ 9885 w 79"/>
                  <a:gd name="T19" fmla="*/ 4077 h 51"/>
                  <a:gd name="T20" fmla="*/ 9885 w 79"/>
                  <a:gd name="T21" fmla="*/ 3838 h 51"/>
                  <a:gd name="T22" fmla="*/ 10305 w 79"/>
                  <a:gd name="T23" fmla="*/ 3598 h 51"/>
                  <a:gd name="T24" fmla="*/ 10565 w 79"/>
                  <a:gd name="T25" fmla="*/ 3481 h 51"/>
                  <a:gd name="T26" fmla="*/ 10565 w 79"/>
                  <a:gd name="T27" fmla="*/ 3383 h 51"/>
                  <a:gd name="T28" fmla="*/ 10305 w 79"/>
                  <a:gd name="T29" fmla="*/ 3266 h 51"/>
                  <a:gd name="T30" fmla="*/ 10172 w 79"/>
                  <a:gd name="T31" fmla="*/ 3144 h 51"/>
                  <a:gd name="T32" fmla="*/ 10044 w 79"/>
                  <a:gd name="T33" fmla="*/ 3144 h 51"/>
                  <a:gd name="T34" fmla="*/ 10044 w 79"/>
                  <a:gd name="T35" fmla="*/ 3027 h 51"/>
                  <a:gd name="T36" fmla="*/ 9752 w 79"/>
                  <a:gd name="T37" fmla="*/ 3027 h 51"/>
                  <a:gd name="T38" fmla="*/ 9752 w 79"/>
                  <a:gd name="T39" fmla="*/ 2788 h 51"/>
                  <a:gd name="T40" fmla="*/ 9491 w 79"/>
                  <a:gd name="T41" fmla="*/ 2788 h 51"/>
                  <a:gd name="T42" fmla="*/ 9491 w 79"/>
                  <a:gd name="T43" fmla="*/ 2671 h 51"/>
                  <a:gd name="T44" fmla="*/ 9491 w 79"/>
                  <a:gd name="T45" fmla="*/ 2334 h 51"/>
                  <a:gd name="T46" fmla="*/ 9624 w 79"/>
                  <a:gd name="T47" fmla="*/ 2334 h 51"/>
                  <a:gd name="T48" fmla="*/ 9491 w 79"/>
                  <a:gd name="T49" fmla="*/ 2099 h 51"/>
                  <a:gd name="T50" fmla="*/ 9364 w 79"/>
                  <a:gd name="T51" fmla="*/ 1977 h 51"/>
                  <a:gd name="T52" fmla="*/ 9364 w 79"/>
                  <a:gd name="T53" fmla="*/ 1977 h 51"/>
                  <a:gd name="T54" fmla="*/ 9491 w 79"/>
                  <a:gd name="T55" fmla="*/ 1860 h 51"/>
                  <a:gd name="T56" fmla="*/ 9624 w 79"/>
                  <a:gd name="T57" fmla="*/ 1738 h 51"/>
                  <a:gd name="T58" fmla="*/ 9752 w 79"/>
                  <a:gd name="T59" fmla="*/ 1406 h 51"/>
                  <a:gd name="T60" fmla="*/ 9752 w 79"/>
                  <a:gd name="T61" fmla="*/ 1289 h 51"/>
                  <a:gd name="T62" fmla="*/ 9885 w 79"/>
                  <a:gd name="T63" fmla="*/ 1167 h 51"/>
                  <a:gd name="T64" fmla="*/ 9885 w 79"/>
                  <a:gd name="T65" fmla="*/ 1050 h 51"/>
                  <a:gd name="T66" fmla="*/ 9752 w 79"/>
                  <a:gd name="T67" fmla="*/ 1050 h 51"/>
                  <a:gd name="T68" fmla="*/ 9364 w 79"/>
                  <a:gd name="T69" fmla="*/ 928 h 51"/>
                  <a:gd name="T70" fmla="*/ 9364 w 79"/>
                  <a:gd name="T71" fmla="*/ 928 h 51"/>
                  <a:gd name="T72" fmla="*/ 9231 w 79"/>
                  <a:gd name="T73" fmla="*/ 810 h 51"/>
                  <a:gd name="T74" fmla="*/ 9231 w 79"/>
                  <a:gd name="T75" fmla="*/ 693 h 51"/>
                  <a:gd name="T76" fmla="*/ 8970 w 79"/>
                  <a:gd name="T77" fmla="*/ 356 h 51"/>
                  <a:gd name="T78" fmla="*/ 8842 w 79"/>
                  <a:gd name="T79" fmla="*/ 356 h 51"/>
                  <a:gd name="T80" fmla="*/ 8842 w 79"/>
                  <a:gd name="T81" fmla="*/ 239 h 51"/>
                  <a:gd name="T82" fmla="*/ 8683 w 79"/>
                  <a:gd name="T83" fmla="*/ 239 h 51"/>
                  <a:gd name="T84" fmla="*/ 8683 w 79"/>
                  <a:gd name="T85" fmla="*/ 239 h 51"/>
                  <a:gd name="T86" fmla="*/ 8683 w 79"/>
                  <a:gd name="T87" fmla="*/ 117 h 51"/>
                  <a:gd name="T88" fmla="*/ 8550 w 79"/>
                  <a:gd name="T89" fmla="*/ 0 h 51"/>
                  <a:gd name="T90" fmla="*/ 1202 w 79"/>
                  <a:gd name="T91" fmla="*/ 1289 h 51"/>
                  <a:gd name="T92" fmla="*/ 1074 w 79"/>
                  <a:gd name="T93" fmla="*/ 810 h 51"/>
                  <a:gd name="T94" fmla="*/ 680 w 79"/>
                  <a:gd name="T95" fmla="*/ 1167 h 51"/>
                  <a:gd name="T96" fmla="*/ 680 w 79"/>
                  <a:gd name="T97" fmla="*/ 1167 h 51"/>
                  <a:gd name="T98" fmla="*/ 522 w 79"/>
                  <a:gd name="T99" fmla="*/ 1050 h 51"/>
                  <a:gd name="T100" fmla="*/ 522 w 79"/>
                  <a:gd name="T101" fmla="*/ 1050 h 51"/>
                  <a:gd name="T102" fmla="*/ 394 w 79"/>
                  <a:gd name="T103" fmla="*/ 1289 h 51"/>
                  <a:gd name="T104" fmla="*/ 133 w 79"/>
                  <a:gd name="T105" fmla="*/ 1504 h 51"/>
                  <a:gd name="T106" fmla="*/ 0 w 79"/>
                  <a:gd name="T107" fmla="*/ 1621 h 51"/>
                  <a:gd name="T108" fmla="*/ 522 w 79"/>
                  <a:gd name="T109" fmla="*/ 4194 h 51"/>
                  <a:gd name="T110" fmla="*/ 813 w 79"/>
                  <a:gd name="T111" fmla="*/ 5937 h 51"/>
                  <a:gd name="T112" fmla="*/ 2537 w 79"/>
                  <a:gd name="T113" fmla="*/ 5698 h 51"/>
                  <a:gd name="T114" fmla="*/ 2537 w 79"/>
                  <a:gd name="T115" fmla="*/ 5698 h 5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79"/>
                  <a:gd name="T175" fmla="*/ 0 h 51"/>
                  <a:gd name="T176" fmla="*/ 79 w 79"/>
                  <a:gd name="T177" fmla="*/ 51 h 5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79" h="51">
                    <a:moveTo>
                      <a:pt x="19" y="49"/>
                    </a:moveTo>
                    <a:lnTo>
                      <a:pt x="55" y="42"/>
                    </a:lnTo>
                    <a:lnTo>
                      <a:pt x="66" y="40"/>
                    </a:lnTo>
                    <a:lnTo>
                      <a:pt x="67" y="40"/>
                    </a:lnTo>
                    <a:lnTo>
                      <a:pt x="67" y="39"/>
                    </a:lnTo>
                    <a:lnTo>
                      <a:pt x="67" y="38"/>
                    </a:lnTo>
                    <a:lnTo>
                      <a:pt x="68" y="37"/>
                    </a:lnTo>
                    <a:lnTo>
                      <a:pt x="70" y="37"/>
                    </a:lnTo>
                    <a:lnTo>
                      <a:pt x="71" y="37"/>
                    </a:lnTo>
                    <a:lnTo>
                      <a:pt x="74" y="35"/>
                    </a:lnTo>
                    <a:lnTo>
                      <a:pt x="74" y="33"/>
                    </a:lnTo>
                    <a:lnTo>
                      <a:pt x="77" y="31"/>
                    </a:lnTo>
                    <a:lnTo>
                      <a:pt x="79" y="30"/>
                    </a:lnTo>
                    <a:lnTo>
                      <a:pt x="79" y="29"/>
                    </a:lnTo>
                    <a:lnTo>
                      <a:pt x="77" y="28"/>
                    </a:lnTo>
                    <a:lnTo>
                      <a:pt x="76" y="27"/>
                    </a:lnTo>
                    <a:lnTo>
                      <a:pt x="75" y="27"/>
                    </a:lnTo>
                    <a:lnTo>
                      <a:pt x="75" y="26"/>
                    </a:lnTo>
                    <a:lnTo>
                      <a:pt x="73" y="26"/>
                    </a:lnTo>
                    <a:lnTo>
                      <a:pt x="73" y="24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0"/>
                    </a:lnTo>
                    <a:lnTo>
                      <a:pt x="72" y="20"/>
                    </a:lnTo>
                    <a:lnTo>
                      <a:pt x="71" y="18"/>
                    </a:lnTo>
                    <a:lnTo>
                      <a:pt x="70" y="17"/>
                    </a:lnTo>
                    <a:lnTo>
                      <a:pt x="71" y="16"/>
                    </a:lnTo>
                    <a:lnTo>
                      <a:pt x="72" y="15"/>
                    </a:lnTo>
                    <a:lnTo>
                      <a:pt x="73" y="12"/>
                    </a:lnTo>
                    <a:lnTo>
                      <a:pt x="73" y="11"/>
                    </a:lnTo>
                    <a:lnTo>
                      <a:pt x="74" y="10"/>
                    </a:lnTo>
                    <a:lnTo>
                      <a:pt x="74" y="9"/>
                    </a:lnTo>
                    <a:lnTo>
                      <a:pt x="73" y="9"/>
                    </a:lnTo>
                    <a:lnTo>
                      <a:pt x="70" y="8"/>
                    </a:lnTo>
                    <a:lnTo>
                      <a:pt x="69" y="7"/>
                    </a:lnTo>
                    <a:lnTo>
                      <a:pt x="69" y="6"/>
                    </a:lnTo>
                    <a:lnTo>
                      <a:pt x="67" y="3"/>
                    </a:lnTo>
                    <a:lnTo>
                      <a:pt x="66" y="3"/>
                    </a:lnTo>
                    <a:lnTo>
                      <a:pt x="66" y="2"/>
                    </a:lnTo>
                    <a:lnTo>
                      <a:pt x="65" y="2"/>
                    </a:lnTo>
                    <a:lnTo>
                      <a:pt x="65" y="1"/>
                    </a:lnTo>
                    <a:lnTo>
                      <a:pt x="64" y="0"/>
                    </a:lnTo>
                    <a:lnTo>
                      <a:pt x="9" y="11"/>
                    </a:lnTo>
                    <a:lnTo>
                      <a:pt x="8" y="7"/>
                    </a:lnTo>
                    <a:lnTo>
                      <a:pt x="5" y="10"/>
                    </a:lnTo>
                    <a:lnTo>
                      <a:pt x="4" y="9"/>
                    </a:lnTo>
                    <a:lnTo>
                      <a:pt x="3" y="11"/>
                    </a:lnTo>
                    <a:lnTo>
                      <a:pt x="1" y="13"/>
                    </a:lnTo>
                    <a:lnTo>
                      <a:pt x="0" y="14"/>
                    </a:lnTo>
                    <a:lnTo>
                      <a:pt x="4" y="36"/>
                    </a:lnTo>
                    <a:lnTo>
                      <a:pt x="6" y="51"/>
                    </a:lnTo>
                    <a:lnTo>
                      <a:pt x="19" y="49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4" name="Freeform 61"/>
              <p:cNvSpPr>
                <a:spLocks/>
              </p:cNvSpPr>
              <p:nvPr/>
            </p:nvSpPr>
            <p:spPr bwMode="auto">
              <a:xfrm>
                <a:off x="4225" y="2350"/>
                <a:ext cx="354" cy="258"/>
              </a:xfrm>
              <a:custGeom>
                <a:avLst/>
                <a:gdLst>
                  <a:gd name="T0" fmla="*/ 5525 w 69"/>
                  <a:gd name="T1" fmla="*/ 6114 h 53"/>
                  <a:gd name="T2" fmla="*/ 5130 w 69"/>
                  <a:gd name="T3" fmla="*/ 5997 h 53"/>
                  <a:gd name="T4" fmla="*/ 5002 w 69"/>
                  <a:gd name="T5" fmla="*/ 5545 h 53"/>
                  <a:gd name="T6" fmla="*/ 4448 w 69"/>
                  <a:gd name="T7" fmla="*/ 5072 h 53"/>
                  <a:gd name="T8" fmla="*/ 4186 w 69"/>
                  <a:gd name="T9" fmla="*/ 4503 h 53"/>
                  <a:gd name="T10" fmla="*/ 3920 w 69"/>
                  <a:gd name="T11" fmla="*/ 4264 h 53"/>
                  <a:gd name="T12" fmla="*/ 3371 w 69"/>
                  <a:gd name="T13" fmla="*/ 3933 h 53"/>
                  <a:gd name="T14" fmla="*/ 3104 w 69"/>
                  <a:gd name="T15" fmla="*/ 3695 h 53"/>
                  <a:gd name="T16" fmla="*/ 2976 w 69"/>
                  <a:gd name="T17" fmla="*/ 3461 h 53"/>
                  <a:gd name="T18" fmla="*/ 2027 w 69"/>
                  <a:gd name="T19" fmla="*/ 2892 h 53"/>
                  <a:gd name="T20" fmla="*/ 1765 w 69"/>
                  <a:gd name="T21" fmla="*/ 2653 h 53"/>
                  <a:gd name="T22" fmla="*/ 1344 w 69"/>
                  <a:gd name="T23" fmla="*/ 2181 h 53"/>
                  <a:gd name="T24" fmla="*/ 1077 w 69"/>
                  <a:gd name="T25" fmla="*/ 1850 h 53"/>
                  <a:gd name="T26" fmla="*/ 133 w 69"/>
                  <a:gd name="T27" fmla="*/ 1611 h 53"/>
                  <a:gd name="T28" fmla="*/ 133 w 69"/>
                  <a:gd name="T29" fmla="*/ 1163 h 53"/>
                  <a:gd name="T30" fmla="*/ 395 w 69"/>
                  <a:gd name="T31" fmla="*/ 925 h 53"/>
                  <a:gd name="T32" fmla="*/ 395 w 69"/>
                  <a:gd name="T33" fmla="*/ 808 h 53"/>
                  <a:gd name="T34" fmla="*/ 1077 w 69"/>
                  <a:gd name="T35" fmla="*/ 570 h 53"/>
                  <a:gd name="T36" fmla="*/ 1631 w 69"/>
                  <a:gd name="T37" fmla="*/ 355 h 53"/>
                  <a:gd name="T38" fmla="*/ 1765 w 69"/>
                  <a:gd name="T39" fmla="*/ 239 h 53"/>
                  <a:gd name="T40" fmla="*/ 4186 w 69"/>
                  <a:gd name="T41" fmla="*/ 117 h 53"/>
                  <a:gd name="T42" fmla="*/ 4186 w 69"/>
                  <a:gd name="T43" fmla="*/ 239 h 53"/>
                  <a:gd name="T44" fmla="*/ 4735 w 69"/>
                  <a:gd name="T45" fmla="*/ 448 h 53"/>
                  <a:gd name="T46" fmla="*/ 6895 w 69"/>
                  <a:gd name="T47" fmla="*/ 448 h 53"/>
                  <a:gd name="T48" fmla="*/ 9189 w 69"/>
                  <a:gd name="T49" fmla="*/ 1967 h 53"/>
                  <a:gd name="T50" fmla="*/ 8922 w 69"/>
                  <a:gd name="T51" fmla="*/ 2181 h 53"/>
                  <a:gd name="T52" fmla="*/ 8501 w 69"/>
                  <a:gd name="T53" fmla="*/ 2775 h 53"/>
                  <a:gd name="T54" fmla="*/ 8368 w 69"/>
                  <a:gd name="T55" fmla="*/ 3223 h 53"/>
                  <a:gd name="T56" fmla="*/ 8368 w 69"/>
                  <a:gd name="T57" fmla="*/ 3461 h 53"/>
                  <a:gd name="T58" fmla="*/ 8106 w 69"/>
                  <a:gd name="T59" fmla="*/ 3578 h 53"/>
                  <a:gd name="T60" fmla="*/ 7978 w 69"/>
                  <a:gd name="T61" fmla="*/ 3816 h 53"/>
                  <a:gd name="T62" fmla="*/ 7685 w 69"/>
                  <a:gd name="T63" fmla="*/ 4031 h 53"/>
                  <a:gd name="T64" fmla="*/ 7157 w 69"/>
                  <a:gd name="T65" fmla="*/ 4503 h 53"/>
                  <a:gd name="T66" fmla="*/ 6767 w 69"/>
                  <a:gd name="T67" fmla="*/ 4741 h 53"/>
                  <a:gd name="T68" fmla="*/ 6608 w 69"/>
                  <a:gd name="T69" fmla="*/ 4951 h 53"/>
                  <a:gd name="T70" fmla="*/ 6213 w 69"/>
                  <a:gd name="T71" fmla="*/ 5072 h 53"/>
                  <a:gd name="T72" fmla="*/ 6213 w 69"/>
                  <a:gd name="T73" fmla="*/ 5189 h 53"/>
                  <a:gd name="T74" fmla="*/ 6080 w 69"/>
                  <a:gd name="T75" fmla="*/ 5428 h 53"/>
                  <a:gd name="T76" fmla="*/ 5818 w 69"/>
                  <a:gd name="T77" fmla="*/ 5545 h 53"/>
                  <a:gd name="T78" fmla="*/ 5818 w 69"/>
                  <a:gd name="T79" fmla="*/ 5545 h 53"/>
                  <a:gd name="T80" fmla="*/ 5818 w 69"/>
                  <a:gd name="T81" fmla="*/ 5661 h 53"/>
                  <a:gd name="T82" fmla="*/ 5946 w 69"/>
                  <a:gd name="T83" fmla="*/ 5759 h 53"/>
                  <a:gd name="T84" fmla="*/ 5659 w 69"/>
                  <a:gd name="T85" fmla="*/ 5876 h 53"/>
                  <a:gd name="T86" fmla="*/ 5525 w 69"/>
                  <a:gd name="T87" fmla="*/ 5997 h 5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69"/>
                  <a:gd name="T133" fmla="*/ 0 h 53"/>
                  <a:gd name="T134" fmla="*/ 69 w 69"/>
                  <a:gd name="T135" fmla="*/ 53 h 53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69" h="53">
                    <a:moveTo>
                      <a:pt x="41" y="52"/>
                    </a:moveTo>
                    <a:lnTo>
                      <a:pt x="41" y="53"/>
                    </a:lnTo>
                    <a:lnTo>
                      <a:pt x="39" y="52"/>
                    </a:lnTo>
                    <a:lnTo>
                      <a:pt x="38" y="52"/>
                    </a:lnTo>
                    <a:lnTo>
                      <a:pt x="38" y="51"/>
                    </a:lnTo>
                    <a:lnTo>
                      <a:pt x="37" y="48"/>
                    </a:lnTo>
                    <a:lnTo>
                      <a:pt x="35" y="45"/>
                    </a:lnTo>
                    <a:lnTo>
                      <a:pt x="33" y="44"/>
                    </a:lnTo>
                    <a:lnTo>
                      <a:pt x="32" y="41"/>
                    </a:lnTo>
                    <a:lnTo>
                      <a:pt x="31" y="39"/>
                    </a:lnTo>
                    <a:lnTo>
                      <a:pt x="30" y="37"/>
                    </a:lnTo>
                    <a:lnTo>
                      <a:pt x="29" y="37"/>
                    </a:lnTo>
                    <a:lnTo>
                      <a:pt x="26" y="36"/>
                    </a:lnTo>
                    <a:lnTo>
                      <a:pt x="25" y="34"/>
                    </a:lnTo>
                    <a:lnTo>
                      <a:pt x="23" y="33"/>
                    </a:lnTo>
                    <a:lnTo>
                      <a:pt x="23" y="32"/>
                    </a:lnTo>
                    <a:lnTo>
                      <a:pt x="22" y="30"/>
                    </a:lnTo>
                    <a:lnTo>
                      <a:pt x="19" y="29"/>
                    </a:lnTo>
                    <a:lnTo>
                      <a:pt x="15" y="25"/>
                    </a:lnTo>
                    <a:lnTo>
                      <a:pt x="13" y="24"/>
                    </a:lnTo>
                    <a:lnTo>
                      <a:pt x="13" y="23"/>
                    </a:lnTo>
                    <a:lnTo>
                      <a:pt x="11" y="21"/>
                    </a:lnTo>
                    <a:lnTo>
                      <a:pt x="10" y="19"/>
                    </a:lnTo>
                    <a:lnTo>
                      <a:pt x="8" y="17"/>
                    </a:lnTo>
                    <a:lnTo>
                      <a:pt x="8" y="16"/>
                    </a:lnTo>
                    <a:lnTo>
                      <a:pt x="5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12" y="3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31" y="0"/>
                    </a:lnTo>
                    <a:lnTo>
                      <a:pt x="31" y="1"/>
                    </a:lnTo>
                    <a:lnTo>
                      <a:pt x="31" y="2"/>
                    </a:lnTo>
                    <a:lnTo>
                      <a:pt x="32" y="1"/>
                    </a:lnTo>
                    <a:lnTo>
                      <a:pt x="35" y="4"/>
                    </a:lnTo>
                    <a:lnTo>
                      <a:pt x="36" y="6"/>
                    </a:lnTo>
                    <a:lnTo>
                      <a:pt x="51" y="4"/>
                    </a:lnTo>
                    <a:lnTo>
                      <a:pt x="69" y="16"/>
                    </a:lnTo>
                    <a:lnTo>
                      <a:pt x="68" y="17"/>
                    </a:lnTo>
                    <a:lnTo>
                      <a:pt x="67" y="18"/>
                    </a:lnTo>
                    <a:lnTo>
                      <a:pt x="66" y="19"/>
                    </a:lnTo>
                    <a:lnTo>
                      <a:pt x="63" y="23"/>
                    </a:lnTo>
                    <a:lnTo>
                      <a:pt x="63" y="24"/>
                    </a:lnTo>
                    <a:lnTo>
                      <a:pt x="62" y="26"/>
                    </a:lnTo>
                    <a:lnTo>
                      <a:pt x="62" y="28"/>
                    </a:lnTo>
                    <a:lnTo>
                      <a:pt x="62" y="29"/>
                    </a:lnTo>
                    <a:lnTo>
                      <a:pt x="62" y="30"/>
                    </a:lnTo>
                    <a:lnTo>
                      <a:pt x="61" y="31"/>
                    </a:lnTo>
                    <a:lnTo>
                      <a:pt x="60" y="31"/>
                    </a:lnTo>
                    <a:lnTo>
                      <a:pt x="59" y="32"/>
                    </a:lnTo>
                    <a:lnTo>
                      <a:pt x="59" y="33"/>
                    </a:lnTo>
                    <a:lnTo>
                      <a:pt x="58" y="34"/>
                    </a:lnTo>
                    <a:lnTo>
                      <a:pt x="57" y="35"/>
                    </a:lnTo>
                    <a:lnTo>
                      <a:pt x="55" y="37"/>
                    </a:lnTo>
                    <a:lnTo>
                      <a:pt x="53" y="39"/>
                    </a:lnTo>
                    <a:lnTo>
                      <a:pt x="52" y="40"/>
                    </a:lnTo>
                    <a:lnTo>
                      <a:pt x="50" y="41"/>
                    </a:lnTo>
                    <a:lnTo>
                      <a:pt x="50" y="42"/>
                    </a:lnTo>
                    <a:lnTo>
                      <a:pt x="49" y="43"/>
                    </a:lnTo>
                    <a:lnTo>
                      <a:pt x="47" y="44"/>
                    </a:lnTo>
                    <a:lnTo>
                      <a:pt x="46" y="44"/>
                    </a:lnTo>
                    <a:lnTo>
                      <a:pt x="46" y="45"/>
                    </a:lnTo>
                    <a:lnTo>
                      <a:pt x="45" y="47"/>
                    </a:lnTo>
                    <a:lnTo>
                      <a:pt x="44" y="48"/>
                    </a:lnTo>
                    <a:lnTo>
                      <a:pt x="43" y="48"/>
                    </a:lnTo>
                    <a:lnTo>
                      <a:pt x="43" y="49"/>
                    </a:lnTo>
                    <a:lnTo>
                      <a:pt x="44" y="49"/>
                    </a:lnTo>
                    <a:lnTo>
                      <a:pt x="44" y="50"/>
                    </a:lnTo>
                    <a:lnTo>
                      <a:pt x="43" y="50"/>
                    </a:lnTo>
                    <a:lnTo>
                      <a:pt x="42" y="51"/>
                    </a:lnTo>
                    <a:lnTo>
                      <a:pt x="41" y="52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5" name="Freeform 62"/>
              <p:cNvSpPr>
                <a:spLocks/>
              </p:cNvSpPr>
              <p:nvPr/>
            </p:nvSpPr>
            <p:spPr bwMode="auto">
              <a:xfrm>
                <a:off x="4066" y="2384"/>
                <a:ext cx="376" cy="376"/>
              </a:xfrm>
              <a:custGeom>
                <a:avLst/>
                <a:gdLst>
                  <a:gd name="T0" fmla="*/ 1221 w 73"/>
                  <a:gd name="T1" fmla="*/ 4771 h 77"/>
                  <a:gd name="T2" fmla="*/ 1514 w 73"/>
                  <a:gd name="T3" fmla="*/ 5127 h 77"/>
                  <a:gd name="T4" fmla="*/ 1777 w 73"/>
                  <a:gd name="T5" fmla="*/ 5367 h 77"/>
                  <a:gd name="T6" fmla="*/ 1777 w 73"/>
                  <a:gd name="T7" fmla="*/ 5699 h 77"/>
                  <a:gd name="T8" fmla="*/ 1911 w 73"/>
                  <a:gd name="T9" fmla="*/ 5816 h 77"/>
                  <a:gd name="T10" fmla="*/ 1777 w 73"/>
                  <a:gd name="T11" fmla="*/ 6416 h 77"/>
                  <a:gd name="T12" fmla="*/ 1643 w 73"/>
                  <a:gd name="T13" fmla="*/ 6988 h 77"/>
                  <a:gd name="T14" fmla="*/ 1911 w 73"/>
                  <a:gd name="T15" fmla="*/ 7916 h 77"/>
                  <a:gd name="T16" fmla="*/ 2174 w 73"/>
                  <a:gd name="T17" fmla="*/ 8272 h 77"/>
                  <a:gd name="T18" fmla="*/ 2333 w 73"/>
                  <a:gd name="T19" fmla="*/ 8609 h 77"/>
                  <a:gd name="T20" fmla="*/ 2467 w 73"/>
                  <a:gd name="T21" fmla="*/ 8848 h 77"/>
                  <a:gd name="T22" fmla="*/ 7932 w 73"/>
                  <a:gd name="T23" fmla="*/ 8848 h 77"/>
                  <a:gd name="T24" fmla="*/ 8200 w 73"/>
                  <a:gd name="T25" fmla="*/ 8965 h 77"/>
                  <a:gd name="T26" fmla="*/ 8066 w 73"/>
                  <a:gd name="T27" fmla="*/ 8272 h 77"/>
                  <a:gd name="T28" fmla="*/ 8200 w 73"/>
                  <a:gd name="T29" fmla="*/ 8038 h 77"/>
                  <a:gd name="T30" fmla="*/ 8756 w 73"/>
                  <a:gd name="T31" fmla="*/ 8038 h 77"/>
                  <a:gd name="T32" fmla="*/ 9153 w 73"/>
                  <a:gd name="T33" fmla="*/ 8038 h 77"/>
                  <a:gd name="T34" fmla="*/ 9153 w 73"/>
                  <a:gd name="T35" fmla="*/ 7559 h 77"/>
                  <a:gd name="T36" fmla="*/ 9153 w 73"/>
                  <a:gd name="T37" fmla="*/ 7227 h 77"/>
                  <a:gd name="T38" fmla="*/ 9415 w 73"/>
                  <a:gd name="T39" fmla="*/ 6177 h 77"/>
                  <a:gd name="T40" fmla="*/ 9709 w 73"/>
                  <a:gd name="T41" fmla="*/ 5581 h 77"/>
                  <a:gd name="T42" fmla="*/ 9977 w 73"/>
                  <a:gd name="T43" fmla="*/ 5484 h 77"/>
                  <a:gd name="T44" fmla="*/ 9977 w 73"/>
                  <a:gd name="T45" fmla="*/ 5367 h 77"/>
                  <a:gd name="T46" fmla="*/ 9843 w 73"/>
                  <a:gd name="T47" fmla="*/ 5367 h 77"/>
                  <a:gd name="T48" fmla="*/ 9415 w 73"/>
                  <a:gd name="T49" fmla="*/ 5244 h 77"/>
                  <a:gd name="T50" fmla="*/ 9287 w 73"/>
                  <a:gd name="T51" fmla="*/ 4771 h 77"/>
                  <a:gd name="T52" fmla="*/ 8756 w 73"/>
                  <a:gd name="T53" fmla="*/ 4317 h 77"/>
                  <a:gd name="T54" fmla="*/ 8463 w 73"/>
                  <a:gd name="T55" fmla="*/ 3721 h 77"/>
                  <a:gd name="T56" fmla="*/ 8200 w 73"/>
                  <a:gd name="T57" fmla="*/ 3482 h 77"/>
                  <a:gd name="T58" fmla="*/ 7638 w 73"/>
                  <a:gd name="T59" fmla="*/ 3150 h 77"/>
                  <a:gd name="T60" fmla="*/ 7376 w 73"/>
                  <a:gd name="T61" fmla="*/ 2910 h 77"/>
                  <a:gd name="T62" fmla="*/ 7242 w 73"/>
                  <a:gd name="T63" fmla="*/ 2671 h 77"/>
                  <a:gd name="T64" fmla="*/ 6289 w 73"/>
                  <a:gd name="T65" fmla="*/ 2100 h 77"/>
                  <a:gd name="T66" fmla="*/ 6021 w 73"/>
                  <a:gd name="T67" fmla="*/ 1860 h 77"/>
                  <a:gd name="T68" fmla="*/ 5599 w 73"/>
                  <a:gd name="T69" fmla="*/ 1406 h 77"/>
                  <a:gd name="T70" fmla="*/ 5331 w 73"/>
                  <a:gd name="T71" fmla="*/ 1050 h 77"/>
                  <a:gd name="T72" fmla="*/ 4378 w 73"/>
                  <a:gd name="T73" fmla="*/ 811 h 77"/>
                  <a:gd name="T74" fmla="*/ 4378 w 73"/>
                  <a:gd name="T75" fmla="*/ 356 h 77"/>
                  <a:gd name="T76" fmla="*/ 4641 w 73"/>
                  <a:gd name="T77" fmla="*/ 117 h 77"/>
                  <a:gd name="T78" fmla="*/ 4641 w 73"/>
                  <a:gd name="T79" fmla="*/ 0 h 77"/>
                  <a:gd name="T80" fmla="*/ 0 w 73"/>
                  <a:gd name="T81" fmla="*/ 571 h 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3"/>
                  <a:gd name="T124" fmla="*/ 0 h 77"/>
                  <a:gd name="T125" fmla="*/ 73 w 73"/>
                  <a:gd name="T126" fmla="*/ 77 h 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3" h="77">
                    <a:moveTo>
                      <a:pt x="0" y="5"/>
                    </a:moveTo>
                    <a:lnTo>
                      <a:pt x="9" y="41"/>
                    </a:lnTo>
                    <a:lnTo>
                      <a:pt x="10" y="42"/>
                    </a:lnTo>
                    <a:lnTo>
                      <a:pt x="11" y="44"/>
                    </a:lnTo>
                    <a:lnTo>
                      <a:pt x="12" y="45"/>
                    </a:lnTo>
                    <a:lnTo>
                      <a:pt x="13" y="46"/>
                    </a:lnTo>
                    <a:lnTo>
                      <a:pt x="14" y="47"/>
                    </a:lnTo>
                    <a:lnTo>
                      <a:pt x="13" y="49"/>
                    </a:lnTo>
                    <a:lnTo>
                      <a:pt x="15" y="50"/>
                    </a:lnTo>
                    <a:lnTo>
                      <a:pt x="14" y="50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2" y="57"/>
                    </a:lnTo>
                    <a:lnTo>
                      <a:pt x="12" y="60"/>
                    </a:lnTo>
                    <a:lnTo>
                      <a:pt x="14" y="63"/>
                    </a:lnTo>
                    <a:lnTo>
                      <a:pt x="14" y="68"/>
                    </a:lnTo>
                    <a:lnTo>
                      <a:pt x="16" y="70"/>
                    </a:lnTo>
                    <a:lnTo>
                      <a:pt x="16" y="71"/>
                    </a:lnTo>
                    <a:lnTo>
                      <a:pt x="16" y="72"/>
                    </a:lnTo>
                    <a:lnTo>
                      <a:pt x="17" y="74"/>
                    </a:lnTo>
                    <a:lnTo>
                      <a:pt x="17" y="75"/>
                    </a:lnTo>
                    <a:lnTo>
                      <a:pt x="18" y="76"/>
                    </a:lnTo>
                    <a:lnTo>
                      <a:pt x="57" y="74"/>
                    </a:lnTo>
                    <a:lnTo>
                      <a:pt x="58" y="76"/>
                    </a:lnTo>
                    <a:lnTo>
                      <a:pt x="60" y="77"/>
                    </a:lnTo>
                    <a:lnTo>
                      <a:pt x="60" y="75"/>
                    </a:lnTo>
                    <a:lnTo>
                      <a:pt x="59" y="71"/>
                    </a:lnTo>
                    <a:lnTo>
                      <a:pt x="60" y="70"/>
                    </a:lnTo>
                    <a:lnTo>
                      <a:pt x="60" y="69"/>
                    </a:lnTo>
                    <a:lnTo>
                      <a:pt x="61" y="68"/>
                    </a:lnTo>
                    <a:lnTo>
                      <a:pt x="64" y="69"/>
                    </a:lnTo>
                    <a:lnTo>
                      <a:pt x="66" y="69"/>
                    </a:lnTo>
                    <a:lnTo>
                      <a:pt x="67" y="69"/>
                    </a:lnTo>
                    <a:lnTo>
                      <a:pt x="67" y="66"/>
                    </a:lnTo>
                    <a:lnTo>
                      <a:pt x="67" y="65"/>
                    </a:lnTo>
                    <a:lnTo>
                      <a:pt x="67" y="63"/>
                    </a:lnTo>
                    <a:lnTo>
                      <a:pt x="67" y="62"/>
                    </a:lnTo>
                    <a:lnTo>
                      <a:pt x="69" y="56"/>
                    </a:lnTo>
                    <a:lnTo>
                      <a:pt x="69" y="53"/>
                    </a:lnTo>
                    <a:lnTo>
                      <a:pt x="70" y="51"/>
                    </a:lnTo>
                    <a:lnTo>
                      <a:pt x="71" y="48"/>
                    </a:lnTo>
                    <a:lnTo>
                      <a:pt x="73" y="47"/>
                    </a:lnTo>
                    <a:lnTo>
                      <a:pt x="73" y="46"/>
                    </a:lnTo>
                    <a:lnTo>
                      <a:pt x="72" y="45"/>
                    </a:lnTo>
                    <a:lnTo>
                      <a:pt x="72" y="46"/>
                    </a:lnTo>
                    <a:lnTo>
                      <a:pt x="70" y="45"/>
                    </a:lnTo>
                    <a:lnTo>
                      <a:pt x="69" y="45"/>
                    </a:lnTo>
                    <a:lnTo>
                      <a:pt x="69" y="44"/>
                    </a:lnTo>
                    <a:lnTo>
                      <a:pt x="68" y="41"/>
                    </a:lnTo>
                    <a:lnTo>
                      <a:pt x="66" y="38"/>
                    </a:lnTo>
                    <a:lnTo>
                      <a:pt x="64" y="37"/>
                    </a:lnTo>
                    <a:lnTo>
                      <a:pt x="63" y="34"/>
                    </a:lnTo>
                    <a:lnTo>
                      <a:pt x="62" y="32"/>
                    </a:lnTo>
                    <a:lnTo>
                      <a:pt x="61" y="30"/>
                    </a:lnTo>
                    <a:lnTo>
                      <a:pt x="60" y="30"/>
                    </a:lnTo>
                    <a:lnTo>
                      <a:pt x="57" y="29"/>
                    </a:lnTo>
                    <a:lnTo>
                      <a:pt x="56" y="27"/>
                    </a:lnTo>
                    <a:lnTo>
                      <a:pt x="54" y="26"/>
                    </a:lnTo>
                    <a:lnTo>
                      <a:pt x="54" y="25"/>
                    </a:lnTo>
                    <a:lnTo>
                      <a:pt x="53" y="23"/>
                    </a:lnTo>
                    <a:lnTo>
                      <a:pt x="50" y="22"/>
                    </a:lnTo>
                    <a:lnTo>
                      <a:pt x="46" y="18"/>
                    </a:lnTo>
                    <a:lnTo>
                      <a:pt x="44" y="17"/>
                    </a:lnTo>
                    <a:lnTo>
                      <a:pt x="44" y="16"/>
                    </a:lnTo>
                    <a:lnTo>
                      <a:pt x="42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9" y="9"/>
                    </a:lnTo>
                    <a:lnTo>
                      <a:pt x="36" y="9"/>
                    </a:lnTo>
                    <a:lnTo>
                      <a:pt x="32" y="7"/>
                    </a:lnTo>
                    <a:lnTo>
                      <a:pt x="31" y="6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4" y="1"/>
                    </a:lnTo>
                    <a:lnTo>
                      <a:pt x="34" y="0"/>
                    </a:lnTo>
                    <a:lnTo>
                      <a:pt x="13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807" name="Freeform 63"/>
            <p:cNvSpPr>
              <a:spLocks/>
            </p:cNvSpPr>
            <p:nvPr/>
          </p:nvSpPr>
          <p:spPr bwMode="auto">
            <a:xfrm>
              <a:off x="7029452" y="3041650"/>
              <a:ext cx="504825" cy="223838"/>
            </a:xfrm>
            <a:custGeom>
              <a:avLst/>
              <a:gdLst>
                <a:gd name="T0" fmla="*/ 2147483647 w 62"/>
                <a:gd name="T1" fmla="*/ 2147483647 h 29"/>
                <a:gd name="T2" fmla="*/ 2147483647 w 62"/>
                <a:gd name="T3" fmla="*/ 2147483647 h 29"/>
                <a:gd name="T4" fmla="*/ 2147483647 w 62"/>
                <a:gd name="T5" fmla="*/ 2147483647 h 29"/>
                <a:gd name="T6" fmla="*/ 2147483647 w 62"/>
                <a:gd name="T7" fmla="*/ 2147483647 h 29"/>
                <a:gd name="T8" fmla="*/ 2147483647 w 62"/>
                <a:gd name="T9" fmla="*/ 2147483647 h 29"/>
                <a:gd name="T10" fmla="*/ 2147483647 w 62"/>
                <a:gd name="T11" fmla="*/ 2147483647 h 29"/>
                <a:gd name="T12" fmla="*/ 2147483647 w 62"/>
                <a:gd name="T13" fmla="*/ 2147483647 h 29"/>
                <a:gd name="T14" fmla="*/ 2147483647 w 62"/>
                <a:gd name="T15" fmla="*/ 2147483647 h 29"/>
                <a:gd name="T16" fmla="*/ 2147483647 w 62"/>
                <a:gd name="T17" fmla="*/ 2147483647 h 29"/>
                <a:gd name="T18" fmla="*/ 2147483647 w 62"/>
                <a:gd name="T19" fmla="*/ 2147483647 h 29"/>
                <a:gd name="T20" fmla="*/ 2147483647 w 62"/>
                <a:gd name="T21" fmla="*/ 2147483647 h 29"/>
                <a:gd name="T22" fmla="*/ 2147483647 w 62"/>
                <a:gd name="T23" fmla="*/ 2147483647 h 29"/>
                <a:gd name="T24" fmla="*/ 2147483647 w 62"/>
                <a:gd name="T25" fmla="*/ 2147483647 h 29"/>
                <a:gd name="T26" fmla="*/ 2147483647 w 62"/>
                <a:gd name="T27" fmla="*/ 2147483647 h 29"/>
                <a:gd name="T28" fmla="*/ 2147483647 w 62"/>
                <a:gd name="T29" fmla="*/ 2147483647 h 29"/>
                <a:gd name="T30" fmla="*/ 2147483647 w 62"/>
                <a:gd name="T31" fmla="*/ 2147483647 h 29"/>
                <a:gd name="T32" fmla="*/ 2147483647 w 62"/>
                <a:gd name="T33" fmla="*/ 2147483647 h 29"/>
                <a:gd name="T34" fmla="*/ 2147483647 w 62"/>
                <a:gd name="T35" fmla="*/ 2147483647 h 29"/>
                <a:gd name="T36" fmla="*/ 2147483647 w 62"/>
                <a:gd name="T37" fmla="*/ 2147483647 h 29"/>
                <a:gd name="T38" fmla="*/ 2147483647 w 62"/>
                <a:gd name="T39" fmla="*/ 2147483647 h 29"/>
                <a:gd name="T40" fmla="*/ 2147483647 w 62"/>
                <a:gd name="T41" fmla="*/ 2147483647 h 29"/>
                <a:gd name="T42" fmla="*/ 2147483647 w 62"/>
                <a:gd name="T43" fmla="*/ 2147483647 h 29"/>
                <a:gd name="T44" fmla="*/ 2147483647 w 62"/>
                <a:gd name="T45" fmla="*/ 2147483647 h 29"/>
                <a:gd name="T46" fmla="*/ 2147483647 w 62"/>
                <a:gd name="T47" fmla="*/ 2147483647 h 29"/>
                <a:gd name="T48" fmla="*/ 2147483647 w 62"/>
                <a:gd name="T49" fmla="*/ 2147483647 h 29"/>
                <a:gd name="T50" fmla="*/ 2147483647 w 62"/>
                <a:gd name="T51" fmla="*/ 2147483647 h 29"/>
                <a:gd name="T52" fmla="*/ 2147483647 w 62"/>
                <a:gd name="T53" fmla="*/ 2147483647 h 29"/>
                <a:gd name="T54" fmla="*/ 2147483647 w 62"/>
                <a:gd name="T55" fmla="*/ 2147483647 h 29"/>
                <a:gd name="T56" fmla="*/ 2147483647 w 62"/>
                <a:gd name="T57" fmla="*/ 2147483647 h 29"/>
                <a:gd name="T58" fmla="*/ 2147483647 w 62"/>
                <a:gd name="T59" fmla="*/ 2147483647 h 29"/>
                <a:gd name="T60" fmla="*/ 2147483647 w 62"/>
                <a:gd name="T61" fmla="*/ 2147483647 h 29"/>
                <a:gd name="T62" fmla="*/ 2147483647 w 62"/>
                <a:gd name="T63" fmla="*/ 2147483647 h 29"/>
                <a:gd name="T64" fmla="*/ 2147483647 w 62"/>
                <a:gd name="T65" fmla="*/ 2147483647 h 29"/>
                <a:gd name="T66" fmla="*/ 2147483647 w 62"/>
                <a:gd name="T67" fmla="*/ 2147483647 h 29"/>
                <a:gd name="T68" fmla="*/ 2147483647 w 62"/>
                <a:gd name="T69" fmla="*/ 2147483647 h 29"/>
                <a:gd name="T70" fmla="*/ 2147483647 w 62"/>
                <a:gd name="T71" fmla="*/ 2147483647 h 29"/>
                <a:gd name="T72" fmla="*/ 2147483647 w 62"/>
                <a:gd name="T73" fmla="*/ 2147483647 h 29"/>
                <a:gd name="T74" fmla="*/ 2147483647 w 62"/>
                <a:gd name="T75" fmla="*/ 2147483647 h 29"/>
                <a:gd name="T76" fmla="*/ 2147483647 w 62"/>
                <a:gd name="T77" fmla="*/ 2147483647 h 29"/>
                <a:gd name="T78" fmla="*/ 2147483647 w 62"/>
                <a:gd name="T79" fmla="*/ 2147483647 h 29"/>
                <a:gd name="T80" fmla="*/ 2147483647 w 62"/>
                <a:gd name="T81" fmla="*/ 2147483647 h 29"/>
                <a:gd name="T82" fmla="*/ 2147483647 w 62"/>
                <a:gd name="T83" fmla="*/ 2147483647 h 29"/>
                <a:gd name="T84" fmla="*/ 2147483647 w 62"/>
                <a:gd name="T85" fmla="*/ 2147483647 h 29"/>
                <a:gd name="T86" fmla="*/ 2147483647 w 62"/>
                <a:gd name="T87" fmla="*/ 2147483647 h 29"/>
                <a:gd name="T88" fmla="*/ 2147483647 w 62"/>
                <a:gd name="T89" fmla="*/ 2147483647 h 29"/>
                <a:gd name="T90" fmla="*/ 2147483647 w 62"/>
                <a:gd name="T91" fmla="*/ 2147483647 h 29"/>
                <a:gd name="T92" fmla="*/ 2147483647 w 62"/>
                <a:gd name="T93" fmla="*/ 2147483647 h 29"/>
                <a:gd name="T94" fmla="*/ 2147483647 w 62"/>
                <a:gd name="T95" fmla="*/ 2147483647 h 29"/>
                <a:gd name="T96" fmla="*/ 2147483647 w 62"/>
                <a:gd name="T97" fmla="*/ 2147483647 h 29"/>
                <a:gd name="T98" fmla="*/ 2147483647 w 62"/>
                <a:gd name="T99" fmla="*/ 2147483647 h 29"/>
                <a:gd name="T100" fmla="*/ 2147483647 w 62"/>
                <a:gd name="T101" fmla="*/ 2147483647 h 29"/>
                <a:gd name="T102" fmla="*/ 2147483647 w 62"/>
                <a:gd name="T103" fmla="*/ 2147483647 h 29"/>
                <a:gd name="T104" fmla="*/ 2147483647 w 62"/>
                <a:gd name="T105" fmla="*/ 0 h 2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2"/>
                <a:gd name="T160" fmla="*/ 0 h 29"/>
                <a:gd name="T161" fmla="*/ 62 w 62"/>
                <a:gd name="T162" fmla="*/ 29 h 2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2" h="29">
                  <a:moveTo>
                    <a:pt x="47" y="0"/>
                  </a:moveTo>
                  <a:lnTo>
                    <a:pt x="36" y="2"/>
                  </a:lnTo>
                  <a:lnTo>
                    <a:pt x="0" y="9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5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7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3" y="23"/>
                  </a:lnTo>
                  <a:lnTo>
                    <a:pt x="32" y="25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7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7" y="28"/>
                  </a:lnTo>
                  <a:lnTo>
                    <a:pt x="46" y="28"/>
                  </a:lnTo>
                  <a:lnTo>
                    <a:pt x="45" y="26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5" y="24"/>
                  </a:lnTo>
                  <a:lnTo>
                    <a:pt x="44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2"/>
                  </a:lnTo>
                  <a:lnTo>
                    <a:pt x="41" y="11"/>
                  </a:lnTo>
                  <a:lnTo>
                    <a:pt x="41" y="10"/>
                  </a:lnTo>
                  <a:lnTo>
                    <a:pt x="41" y="9"/>
                  </a:lnTo>
                  <a:lnTo>
                    <a:pt x="42" y="8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6" y="6"/>
                  </a:lnTo>
                  <a:lnTo>
                    <a:pt x="45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4" y="17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7" y="24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4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3" y="28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19"/>
                  </a:lnTo>
                  <a:lnTo>
                    <a:pt x="54" y="2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8" name="Freeform 64"/>
            <p:cNvSpPr>
              <a:spLocks/>
            </p:cNvSpPr>
            <p:nvPr/>
          </p:nvSpPr>
          <p:spPr bwMode="auto">
            <a:xfrm>
              <a:off x="7413625" y="3017840"/>
              <a:ext cx="120650" cy="185737"/>
            </a:xfrm>
            <a:custGeom>
              <a:avLst/>
              <a:gdLst>
                <a:gd name="T0" fmla="*/ 2147483647 w 15"/>
                <a:gd name="T1" fmla="*/ 2147483647 h 24"/>
                <a:gd name="T2" fmla="*/ 2147483647 w 15"/>
                <a:gd name="T3" fmla="*/ 2147483647 h 24"/>
                <a:gd name="T4" fmla="*/ 2147483647 w 15"/>
                <a:gd name="T5" fmla="*/ 2147483647 h 24"/>
                <a:gd name="T6" fmla="*/ 2147483647 w 15"/>
                <a:gd name="T7" fmla="*/ 2147483647 h 24"/>
                <a:gd name="T8" fmla="*/ 2147483647 w 15"/>
                <a:gd name="T9" fmla="*/ 2147483647 h 24"/>
                <a:gd name="T10" fmla="*/ 2147483647 w 15"/>
                <a:gd name="T11" fmla="*/ 2147483647 h 24"/>
                <a:gd name="T12" fmla="*/ 2147483647 w 15"/>
                <a:gd name="T13" fmla="*/ 2147483647 h 24"/>
                <a:gd name="T14" fmla="*/ 2147483647 w 15"/>
                <a:gd name="T15" fmla="*/ 2147483647 h 24"/>
                <a:gd name="T16" fmla="*/ 2147483647 w 15"/>
                <a:gd name="T17" fmla="*/ 2147483647 h 24"/>
                <a:gd name="T18" fmla="*/ 2147483647 w 15"/>
                <a:gd name="T19" fmla="*/ 2147483647 h 24"/>
                <a:gd name="T20" fmla="*/ 2147483647 w 15"/>
                <a:gd name="T21" fmla="*/ 2147483647 h 24"/>
                <a:gd name="T22" fmla="*/ 2147483647 w 15"/>
                <a:gd name="T23" fmla="*/ 2147483647 h 24"/>
                <a:gd name="T24" fmla="*/ 2147483647 w 15"/>
                <a:gd name="T25" fmla="*/ 2147483647 h 24"/>
                <a:gd name="T26" fmla="*/ 2147483647 w 15"/>
                <a:gd name="T27" fmla="*/ 2147483647 h 24"/>
                <a:gd name="T28" fmla="*/ 2147483647 w 15"/>
                <a:gd name="T29" fmla="*/ 0 h 24"/>
                <a:gd name="T30" fmla="*/ 2147483647 w 15"/>
                <a:gd name="T31" fmla="*/ 0 h 24"/>
                <a:gd name="T32" fmla="*/ 2147483647 w 15"/>
                <a:gd name="T33" fmla="*/ 0 h 24"/>
                <a:gd name="T34" fmla="*/ 2147483647 w 15"/>
                <a:gd name="T35" fmla="*/ 2147483647 h 24"/>
                <a:gd name="T36" fmla="*/ 2147483647 w 15"/>
                <a:gd name="T37" fmla="*/ 2147483647 h 24"/>
                <a:gd name="T38" fmla="*/ 2147483647 w 15"/>
                <a:gd name="T39" fmla="*/ 2147483647 h 24"/>
                <a:gd name="T40" fmla="*/ 0 w 15"/>
                <a:gd name="T41" fmla="*/ 2147483647 h 24"/>
                <a:gd name="T42" fmla="*/ 2147483647 w 15"/>
                <a:gd name="T43" fmla="*/ 2147483647 h 24"/>
                <a:gd name="T44" fmla="*/ 2147483647 w 15"/>
                <a:gd name="T45" fmla="*/ 2147483647 h 24"/>
                <a:gd name="T46" fmla="*/ 2147483647 w 15"/>
                <a:gd name="T47" fmla="*/ 2147483647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"/>
                <a:gd name="T73" fmla="*/ 0 h 24"/>
                <a:gd name="T74" fmla="*/ 15 w 15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" h="24">
                  <a:moveTo>
                    <a:pt x="15" y="22"/>
                  </a:moveTo>
                  <a:lnTo>
                    <a:pt x="15" y="20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7" y="24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9" name="Freeform 65"/>
            <p:cNvSpPr>
              <a:spLocks/>
            </p:cNvSpPr>
            <p:nvPr/>
          </p:nvSpPr>
          <p:spPr bwMode="auto">
            <a:xfrm>
              <a:off x="7445375" y="2801940"/>
              <a:ext cx="153988" cy="325437"/>
            </a:xfrm>
            <a:custGeom>
              <a:avLst/>
              <a:gdLst>
                <a:gd name="T0" fmla="*/ 0 w 19"/>
                <a:gd name="T1" fmla="*/ 2147483647 h 42"/>
                <a:gd name="T2" fmla="*/ 0 w 19"/>
                <a:gd name="T3" fmla="*/ 2147483647 h 42"/>
                <a:gd name="T4" fmla="*/ 2147483647 w 19"/>
                <a:gd name="T5" fmla="*/ 2147483647 h 42"/>
                <a:gd name="T6" fmla="*/ 2147483647 w 19"/>
                <a:gd name="T7" fmla="*/ 2147483647 h 42"/>
                <a:gd name="T8" fmla="*/ 2147483647 w 19"/>
                <a:gd name="T9" fmla="*/ 2147483647 h 42"/>
                <a:gd name="T10" fmla="*/ 2147483647 w 19"/>
                <a:gd name="T11" fmla="*/ 2147483647 h 42"/>
                <a:gd name="T12" fmla="*/ 2147483647 w 19"/>
                <a:gd name="T13" fmla="*/ 2147483647 h 42"/>
                <a:gd name="T14" fmla="*/ 2147483647 w 19"/>
                <a:gd name="T15" fmla="*/ 2147483647 h 42"/>
                <a:gd name="T16" fmla="*/ 2147483647 w 19"/>
                <a:gd name="T17" fmla="*/ 2147483647 h 42"/>
                <a:gd name="T18" fmla="*/ 2147483647 w 19"/>
                <a:gd name="T19" fmla="*/ 2147483647 h 42"/>
                <a:gd name="T20" fmla="*/ 2147483647 w 19"/>
                <a:gd name="T21" fmla="*/ 2147483647 h 42"/>
                <a:gd name="T22" fmla="*/ 2147483647 w 19"/>
                <a:gd name="T23" fmla="*/ 2147483647 h 42"/>
                <a:gd name="T24" fmla="*/ 2147483647 w 19"/>
                <a:gd name="T25" fmla="*/ 2147483647 h 42"/>
                <a:gd name="T26" fmla="*/ 2147483647 w 19"/>
                <a:gd name="T27" fmla="*/ 2147483647 h 42"/>
                <a:gd name="T28" fmla="*/ 2147483647 w 19"/>
                <a:gd name="T29" fmla="*/ 2147483647 h 42"/>
                <a:gd name="T30" fmla="*/ 2147483647 w 19"/>
                <a:gd name="T31" fmla="*/ 2147483647 h 42"/>
                <a:gd name="T32" fmla="*/ 2147483647 w 19"/>
                <a:gd name="T33" fmla="*/ 2147483647 h 42"/>
                <a:gd name="T34" fmla="*/ 2147483647 w 19"/>
                <a:gd name="T35" fmla="*/ 2147483647 h 42"/>
                <a:gd name="T36" fmla="*/ 2147483647 w 19"/>
                <a:gd name="T37" fmla="*/ 2147483647 h 42"/>
                <a:gd name="T38" fmla="*/ 2147483647 w 19"/>
                <a:gd name="T39" fmla="*/ 2147483647 h 42"/>
                <a:gd name="T40" fmla="*/ 2147483647 w 19"/>
                <a:gd name="T41" fmla="*/ 0 h 42"/>
                <a:gd name="T42" fmla="*/ 2147483647 w 19"/>
                <a:gd name="T43" fmla="*/ 2147483647 h 42"/>
                <a:gd name="T44" fmla="*/ 2147483647 w 19"/>
                <a:gd name="T45" fmla="*/ 2147483647 h 42"/>
                <a:gd name="T46" fmla="*/ 0 w 19"/>
                <a:gd name="T47" fmla="*/ 2147483647 h 42"/>
                <a:gd name="T48" fmla="*/ 2147483647 w 19"/>
                <a:gd name="T49" fmla="*/ 2147483647 h 42"/>
                <a:gd name="T50" fmla="*/ 2147483647 w 19"/>
                <a:gd name="T51" fmla="*/ 2147483647 h 42"/>
                <a:gd name="T52" fmla="*/ 2147483647 w 19"/>
                <a:gd name="T53" fmla="*/ 2147483647 h 42"/>
                <a:gd name="T54" fmla="*/ 2147483647 w 19"/>
                <a:gd name="T55" fmla="*/ 2147483647 h 42"/>
                <a:gd name="T56" fmla="*/ 2147483647 w 19"/>
                <a:gd name="T57" fmla="*/ 2147483647 h 42"/>
                <a:gd name="T58" fmla="*/ 2147483647 w 19"/>
                <a:gd name="T59" fmla="*/ 2147483647 h 42"/>
                <a:gd name="T60" fmla="*/ 2147483647 w 19"/>
                <a:gd name="T61" fmla="*/ 2147483647 h 42"/>
                <a:gd name="T62" fmla="*/ 2147483647 w 19"/>
                <a:gd name="T63" fmla="*/ 2147483647 h 42"/>
                <a:gd name="T64" fmla="*/ 2147483647 w 19"/>
                <a:gd name="T65" fmla="*/ 2147483647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0" name="Freeform 66"/>
            <p:cNvSpPr>
              <a:spLocks/>
            </p:cNvSpPr>
            <p:nvPr/>
          </p:nvSpPr>
          <p:spPr bwMode="auto">
            <a:xfrm>
              <a:off x="7583489" y="2654302"/>
              <a:ext cx="187325" cy="169863"/>
            </a:xfrm>
            <a:custGeom>
              <a:avLst/>
              <a:gdLst>
                <a:gd name="T0" fmla="*/ 0 w 23"/>
                <a:gd name="T1" fmla="*/ 2147483647 h 22"/>
                <a:gd name="T2" fmla="*/ 2147483647 w 23"/>
                <a:gd name="T3" fmla="*/ 2147483647 h 22"/>
                <a:gd name="T4" fmla="*/ 2147483647 w 23"/>
                <a:gd name="T5" fmla="*/ 2147483647 h 22"/>
                <a:gd name="T6" fmla="*/ 2147483647 w 23"/>
                <a:gd name="T7" fmla="*/ 2147483647 h 22"/>
                <a:gd name="T8" fmla="*/ 2147483647 w 23"/>
                <a:gd name="T9" fmla="*/ 2147483647 h 22"/>
                <a:gd name="T10" fmla="*/ 2147483647 w 23"/>
                <a:gd name="T11" fmla="*/ 0 h 22"/>
                <a:gd name="T12" fmla="*/ 2147483647 w 23"/>
                <a:gd name="T13" fmla="*/ 2147483647 h 22"/>
                <a:gd name="T14" fmla="*/ 2147483647 w 23"/>
                <a:gd name="T15" fmla="*/ 2147483647 h 22"/>
                <a:gd name="T16" fmla="*/ 2147483647 w 23"/>
                <a:gd name="T17" fmla="*/ 2147483647 h 22"/>
                <a:gd name="T18" fmla="*/ 2147483647 w 23"/>
                <a:gd name="T19" fmla="*/ 2147483647 h 22"/>
                <a:gd name="T20" fmla="*/ 2147483647 w 23"/>
                <a:gd name="T21" fmla="*/ 2147483647 h 22"/>
                <a:gd name="T22" fmla="*/ 2147483647 w 23"/>
                <a:gd name="T23" fmla="*/ 2147483647 h 22"/>
                <a:gd name="T24" fmla="*/ 2147483647 w 23"/>
                <a:gd name="T25" fmla="*/ 2147483647 h 22"/>
                <a:gd name="T26" fmla="*/ 2147483647 w 23"/>
                <a:gd name="T27" fmla="*/ 2147483647 h 22"/>
                <a:gd name="T28" fmla="*/ 2147483647 w 23"/>
                <a:gd name="T29" fmla="*/ 2147483647 h 22"/>
                <a:gd name="T30" fmla="*/ 2147483647 w 23"/>
                <a:gd name="T31" fmla="*/ 2147483647 h 22"/>
                <a:gd name="T32" fmla="*/ 2147483647 w 23"/>
                <a:gd name="T33" fmla="*/ 2147483647 h 22"/>
                <a:gd name="T34" fmla="*/ 2147483647 w 23"/>
                <a:gd name="T35" fmla="*/ 2147483647 h 22"/>
                <a:gd name="T36" fmla="*/ 2147483647 w 23"/>
                <a:gd name="T37" fmla="*/ 2147483647 h 22"/>
                <a:gd name="T38" fmla="*/ 2147483647 w 23"/>
                <a:gd name="T39" fmla="*/ 2147483647 h 22"/>
                <a:gd name="T40" fmla="*/ 2147483647 w 23"/>
                <a:gd name="T41" fmla="*/ 2147483647 h 22"/>
                <a:gd name="T42" fmla="*/ 2147483647 w 23"/>
                <a:gd name="T43" fmla="*/ 2147483647 h 22"/>
                <a:gd name="T44" fmla="*/ 2147483647 w 23"/>
                <a:gd name="T45" fmla="*/ 2147483647 h 22"/>
                <a:gd name="T46" fmla="*/ 0 w 23"/>
                <a:gd name="T47" fmla="*/ 2147483647 h 22"/>
                <a:gd name="T48" fmla="*/ 2147483647 w 23"/>
                <a:gd name="T49" fmla="*/ 2147483647 h 22"/>
                <a:gd name="T50" fmla="*/ 2147483647 w 23"/>
                <a:gd name="T51" fmla="*/ 2147483647 h 22"/>
                <a:gd name="T52" fmla="*/ 2147483647 w 23"/>
                <a:gd name="T53" fmla="*/ 2147483647 h 22"/>
                <a:gd name="T54" fmla="*/ 0 w 23"/>
                <a:gd name="T55" fmla="*/ 2147483647 h 22"/>
                <a:gd name="T56" fmla="*/ 0 w 23"/>
                <a:gd name="T57" fmla="*/ 2147483647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Freeform 67"/>
            <p:cNvSpPr>
              <a:spLocks/>
            </p:cNvSpPr>
            <p:nvPr/>
          </p:nvSpPr>
          <p:spPr bwMode="auto">
            <a:xfrm>
              <a:off x="7575550" y="2522538"/>
              <a:ext cx="368300" cy="177800"/>
            </a:xfrm>
            <a:custGeom>
              <a:avLst/>
              <a:gdLst>
                <a:gd name="T0" fmla="*/ 2147483647 w 45"/>
                <a:gd name="T1" fmla="*/ 2147483647 h 23"/>
                <a:gd name="T2" fmla="*/ 2147483647 w 45"/>
                <a:gd name="T3" fmla="*/ 2147483647 h 23"/>
                <a:gd name="T4" fmla="*/ 2147483647 w 45"/>
                <a:gd name="T5" fmla="*/ 2147483647 h 23"/>
                <a:gd name="T6" fmla="*/ 2147483647 w 45"/>
                <a:gd name="T7" fmla="*/ 2147483647 h 23"/>
                <a:gd name="T8" fmla="*/ 2147483647 w 45"/>
                <a:gd name="T9" fmla="*/ 0 h 23"/>
                <a:gd name="T10" fmla="*/ 2147483647 w 45"/>
                <a:gd name="T11" fmla="*/ 0 h 23"/>
                <a:gd name="T12" fmla="*/ 2147483647 w 45"/>
                <a:gd name="T13" fmla="*/ 2147483647 h 23"/>
                <a:gd name="T14" fmla="*/ 2147483647 w 45"/>
                <a:gd name="T15" fmla="*/ 2147483647 h 23"/>
                <a:gd name="T16" fmla="*/ 2147483647 w 45"/>
                <a:gd name="T17" fmla="*/ 2147483647 h 23"/>
                <a:gd name="T18" fmla="*/ 2147483647 w 45"/>
                <a:gd name="T19" fmla="*/ 2147483647 h 23"/>
                <a:gd name="T20" fmla="*/ 2147483647 w 45"/>
                <a:gd name="T21" fmla="*/ 2147483647 h 23"/>
                <a:gd name="T22" fmla="*/ 2147483647 w 45"/>
                <a:gd name="T23" fmla="*/ 2147483647 h 23"/>
                <a:gd name="T24" fmla="*/ 2147483647 w 45"/>
                <a:gd name="T25" fmla="*/ 2147483647 h 23"/>
                <a:gd name="T26" fmla="*/ 2147483647 w 45"/>
                <a:gd name="T27" fmla="*/ 2147483647 h 23"/>
                <a:gd name="T28" fmla="*/ 2147483647 w 45"/>
                <a:gd name="T29" fmla="*/ 2147483647 h 23"/>
                <a:gd name="T30" fmla="*/ 2147483647 w 45"/>
                <a:gd name="T31" fmla="*/ 2147483647 h 23"/>
                <a:gd name="T32" fmla="*/ 2147483647 w 45"/>
                <a:gd name="T33" fmla="*/ 2147483647 h 23"/>
                <a:gd name="T34" fmla="*/ 2147483647 w 45"/>
                <a:gd name="T35" fmla="*/ 2147483647 h 23"/>
                <a:gd name="T36" fmla="*/ 2147483647 w 45"/>
                <a:gd name="T37" fmla="*/ 2147483647 h 23"/>
                <a:gd name="T38" fmla="*/ 2147483647 w 45"/>
                <a:gd name="T39" fmla="*/ 2147483647 h 23"/>
                <a:gd name="T40" fmla="*/ 2147483647 w 45"/>
                <a:gd name="T41" fmla="*/ 2147483647 h 23"/>
                <a:gd name="T42" fmla="*/ 2147483647 w 45"/>
                <a:gd name="T43" fmla="*/ 2147483647 h 23"/>
                <a:gd name="T44" fmla="*/ 2147483647 w 45"/>
                <a:gd name="T45" fmla="*/ 2147483647 h 23"/>
                <a:gd name="T46" fmla="*/ 2147483647 w 45"/>
                <a:gd name="T47" fmla="*/ 2147483647 h 23"/>
                <a:gd name="T48" fmla="*/ 2147483647 w 45"/>
                <a:gd name="T49" fmla="*/ 2147483647 h 23"/>
                <a:gd name="T50" fmla="*/ 2147483647 w 45"/>
                <a:gd name="T51" fmla="*/ 2147483647 h 23"/>
                <a:gd name="T52" fmla="*/ 2147483647 w 45"/>
                <a:gd name="T53" fmla="*/ 2147483647 h 23"/>
                <a:gd name="T54" fmla="*/ 2147483647 w 45"/>
                <a:gd name="T55" fmla="*/ 2147483647 h 23"/>
                <a:gd name="T56" fmla="*/ 2147483647 w 45"/>
                <a:gd name="T57" fmla="*/ 2147483647 h 23"/>
                <a:gd name="T58" fmla="*/ 2147483647 w 45"/>
                <a:gd name="T59" fmla="*/ 2147483647 h 23"/>
                <a:gd name="T60" fmla="*/ 2147483647 w 45"/>
                <a:gd name="T61" fmla="*/ 2147483647 h 23"/>
                <a:gd name="T62" fmla="*/ 2147483647 w 45"/>
                <a:gd name="T63" fmla="*/ 2147483647 h 23"/>
                <a:gd name="T64" fmla="*/ 0 w 45"/>
                <a:gd name="T65" fmla="*/ 2147483647 h 23"/>
                <a:gd name="T66" fmla="*/ 0 w 45"/>
                <a:gd name="T67" fmla="*/ 2147483647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2" name="Freeform 68"/>
            <p:cNvSpPr>
              <a:spLocks/>
            </p:cNvSpPr>
            <p:nvPr/>
          </p:nvSpPr>
          <p:spPr bwMode="auto">
            <a:xfrm>
              <a:off x="7747000" y="2638425"/>
              <a:ext cx="96838" cy="101600"/>
            </a:xfrm>
            <a:custGeom>
              <a:avLst/>
              <a:gdLst>
                <a:gd name="T0" fmla="*/ 0 w 12"/>
                <a:gd name="T1" fmla="*/ 2147483647 h 13"/>
                <a:gd name="T2" fmla="*/ 2147483647 w 12"/>
                <a:gd name="T3" fmla="*/ 2147483647 h 13"/>
                <a:gd name="T4" fmla="*/ 2147483647 w 12"/>
                <a:gd name="T5" fmla="*/ 2147483647 h 13"/>
                <a:gd name="T6" fmla="*/ 2147483647 w 12"/>
                <a:gd name="T7" fmla="*/ 2147483647 h 13"/>
                <a:gd name="T8" fmla="*/ 2147483647 w 12"/>
                <a:gd name="T9" fmla="*/ 2147483647 h 13"/>
                <a:gd name="T10" fmla="*/ 2147483647 w 12"/>
                <a:gd name="T11" fmla="*/ 2147483647 h 13"/>
                <a:gd name="T12" fmla="*/ 2147483647 w 12"/>
                <a:gd name="T13" fmla="*/ 2147483647 h 13"/>
                <a:gd name="T14" fmla="*/ 2147483647 w 12"/>
                <a:gd name="T15" fmla="*/ 2147483647 h 13"/>
                <a:gd name="T16" fmla="*/ 2147483647 w 12"/>
                <a:gd name="T17" fmla="*/ 2147483647 h 13"/>
                <a:gd name="T18" fmla="*/ 2147483647 w 12"/>
                <a:gd name="T19" fmla="*/ 2147483647 h 13"/>
                <a:gd name="T20" fmla="*/ 2147483647 w 12"/>
                <a:gd name="T21" fmla="*/ 2147483647 h 13"/>
                <a:gd name="T22" fmla="*/ 2147483647 w 12"/>
                <a:gd name="T23" fmla="*/ 2147483647 h 13"/>
                <a:gd name="T24" fmla="*/ 2147483647 w 12"/>
                <a:gd name="T25" fmla="*/ 2147483647 h 13"/>
                <a:gd name="T26" fmla="*/ 2147483647 w 12"/>
                <a:gd name="T27" fmla="*/ 2147483647 h 13"/>
                <a:gd name="T28" fmla="*/ 2147483647 w 12"/>
                <a:gd name="T29" fmla="*/ 2147483647 h 13"/>
                <a:gd name="T30" fmla="*/ 2147483647 w 12"/>
                <a:gd name="T31" fmla="*/ 2147483647 h 13"/>
                <a:gd name="T32" fmla="*/ 2147483647 w 12"/>
                <a:gd name="T33" fmla="*/ 2147483647 h 13"/>
                <a:gd name="T34" fmla="*/ 2147483647 w 12"/>
                <a:gd name="T35" fmla="*/ 2147483647 h 13"/>
                <a:gd name="T36" fmla="*/ 2147483647 w 12"/>
                <a:gd name="T37" fmla="*/ 2147483647 h 13"/>
                <a:gd name="T38" fmla="*/ 2147483647 w 12"/>
                <a:gd name="T39" fmla="*/ 2147483647 h 13"/>
                <a:gd name="T40" fmla="*/ 2147483647 w 12"/>
                <a:gd name="T41" fmla="*/ 2147483647 h 13"/>
                <a:gd name="T42" fmla="*/ 2147483647 w 12"/>
                <a:gd name="T43" fmla="*/ 2147483647 h 13"/>
                <a:gd name="T44" fmla="*/ 2147483647 w 12"/>
                <a:gd name="T45" fmla="*/ 2147483647 h 13"/>
                <a:gd name="T46" fmla="*/ 2147483647 w 12"/>
                <a:gd name="T47" fmla="*/ 2147483647 h 13"/>
                <a:gd name="T48" fmla="*/ 2147483647 w 12"/>
                <a:gd name="T49" fmla="*/ 2147483647 h 13"/>
                <a:gd name="T50" fmla="*/ 2147483647 w 12"/>
                <a:gd name="T51" fmla="*/ 2147483647 h 13"/>
                <a:gd name="T52" fmla="*/ 2147483647 w 12"/>
                <a:gd name="T53" fmla="*/ 2147483647 h 13"/>
                <a:gd name="T54" fmla="*/ 2147483647 w 12"/>
                <a:gd name="T55" fmla="*/ 2147483647 h 13"/>
                <a:gd name="T56" fmla="*/ 2147483647 w 12"/>
                <a:gd name="T57" fmla="*/ 2147483647 h 13"/>
                <a:gd name="T58" fmla="*/ 2147483647 w 12"/>
                <a:gd name="T59" fmla="*/ 2147483647 h 13"/>
                <a:gd name="T60" fmla="*/ 2147483647 w 12"/>
                <a:gd name="T61" fmla="*/ 2147483647 h 13"/>
                <a:gd name="T62" fmla="*/ 2147483647 w 12"/>
                <a:gd name="T63" fmla="*/ 2147483647 h 13"/>
                <a:gd name="T64" fmla="*/ 2147483647 w 12"/>
                <a:gd name="T65" fmla="*/ 0 h 13"/>
                <a:gd name="T66" fmla="*/ 0 w 12"/>
                <a:gd name="T67" fmla="*/ 2147483647 h 13"/>
                <a:gd name="T68" fmla="*/ 0 w 12"/>
                <a:gd name="T69" fmla="*/ 2147483647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3" name="Freeform 69"/>
            <p:cNvSpPr>
              <a:spLocks/>
            </p:cNvSpPr>
            <p:nvPr/>
          </p:nvSpPr>
          <p:spPr bwMode="auto">
            <a:xfrm>
              <a:off x="7640638" y="2212975"/>
              <a:ext cx="171450" cy="363538"/>
            </a:xfrm>
            <a:custGeom>
              <a:avLst/>
              <a:gdLst>
                <a:gd name="T0" fmla="*/ 2147483647 w 21"/>
                <a:gd name="T1" fmla="*/ 2147483647 h 47"/>
                <a:gd name="T2" fmla="*/ 2147483647 w 21"/>
                <a:gd name="T3" fmla="*/ 2147483647 h 47"/>
                <a:gd name="T4" fmla="*/ 2147483647 w 21"/>
                <a:gd name="T5" fmla="*/ 2147483647 h 47"/>
                <a:gd name="T6" fmla="*/ 2147483647 w 21"/>
                <a:gd name="T7" fmla="*/ 2147483647 h 47"/>
                <a:gd name="T8" fmla="*/ 2147483647 w 21"/>
                <a:gd name="T9" fmla="*/ 2147483647 h 47"/>
                <a:gd name="T10" fmla="*/ 2147483647 w 21"/>
                <a:gd name="T11" fmla="*/ 2147483647 h 47"/>
                <a:gd name="T12" fmla="*/ 2147483647 w 21"/>
                <a:gd name="T13" fmla="*/ 2147483647 h 47"/>
                <a:gd name="T14" fmla="*/ 2147483647 w 21"/>
                <a:gd name="T15" fmla="*/ 2147483647 h 47"/>
                <a:gd name="T16" fmla="*/ 2147483647 w 21"/>
                <a:gd name="T17" fmla="*/ 2147483647 h 47"/>
                <a:gd name="T18" fmla="*/ 2147483647 w 21"/>
                <a:gd name="T19" fmla="*/ 2147483647 h 47"/>
                <a:gd name="T20" fmla="*/ 2147483647 w 21"/>
                <a:gd name="T21" fmla="*/ 2147483647 h 47"/>
                <a:gd name="T22" fmla="*/ 2147483647 w 21"/>
                <a:gd name="T23" fmla="*/ 2147483647 h 47"/>
                <a:gd name="T24" fmla="*/ 0 w 21"/>
                <a:gd name="T25" fmla="*/ 2147483647 h 47"/>
                <a:gd name="T26" fmla="*/ 0 w 21"/>
                <a:gd name="T27" fmla="*/ 2147483647 h 47"/>
                <a:gd name="T28" fmla="*/ 2147483647 w 21"/>
                <a:gd name="T29" fmla="*/ 2147483647 h 47"/>
                <a:gd name="T30" fmla="*/ 0 w 21"/>
                <a:gd name="T31" fmla="*/ 2147483647 h 47"/>
                <a:gd name="T32" fmla="*/ 0 w 21"/>
                <a:gd name="T33" fmla="*/ 2147483647 h 47"/>
                <a:gd name="T34" fmla="*/ 0 w 21"/>
                <a:gd name="T35" fmla="*/ 2147483647 h 47"/>
                <a:gd name="T36" fmla="*/ 2147483647 w 21"/>
                <a:gd name="T37" fmla="*/ 2147483647 h 47"/>
                <a:gd name="T38" fmla="*/ 2147483647 w 21"/>
                <a:gd name="T39" fmla="*/ 2147483647 h 47"/>
                <a:gd name="T40" fmla="*/ 2147483647 w 21"/>
                <a:gd name="T41" fmla="*/ 2147483647 h 47"/>
                <a:gd name="T42" fmla="*/ 2147483647 w 21"/>
                <a:gd name="T43" fmla="*/ 2147483647 h 47"/>
                <a:gd name="T44" fmla="*/ 2147483647 w 21"/>
                <a:gd name="T45" fmla="*/ 2147483647 h 47"/>
                <a:gd name="T46" fmla="*/ 2147483647 w 21"/>
                <a:gd name="T47" fmla="*/ 2147483647 h 47"/>
                <a:gd name="T48" fmla="*/ 2147483647 w 21"/>
                <a:gd name="T49" fmla="*/ 2147483647 h 47"/>
                <a:gd name="T50" fmla="*/ 2147483647 w 21"/>
                <a:gd name="T51" fmla="*/ 2147483647 h 47"/>
                <a:gd name="T52" fmla="*/ 2147483647 w 21"/>
                <a:gd name="T53" fmla="*/ 2147483647 h 47"/>
                <a:gd name="T54" fmla="*/ 2147483647 w 21"/>
                <a:gd name="T55" fmla="*/ 2147483647 h 47"/>
                <a:gd name="T56" fmla="*/ 2147483647 w 21"/>
                <a:gd name="T57" fmla="*/ 2147483647 h 47"/>
                <a:gd name="T58" fmla="*/ 2147483647 w 21"/>
                <a:gd name="T59" fmla="*/ 2147483647 h 47"/>
                <a:gd name="T60" fmla="*/ 2147483647 w 21"/>
                <a:gd name="T61" fmla="*/ 2147483647 h 47"/>
                <a:gd name="T62" fmla="*/ 2147483647 w 21"/>
                <a:gd name="T63" fmla="*/ 2147483647 h 47"/>
                <a:gd name="T64" fmla="*/ 2147483647 w 21"/>
                <a:gd name="T65" fmla="*/ 2147483647 h 47"/>
                <a:gd name="T66" fmla="*/ 2147483647 w 21"/>
                <a:gd name="T67" fmla="*/ 2147483647 h 47"/>
                <a:gd name="T68" fmla="*/ 2147483647 w 21"/>
                <a:gd name="T69" fmla="*/ 2147483647 h 47"/>
                <a:gd name="T70" fmla="*/ 2147483647 w 21"/>
                <a:gd name="T71" fmla="*/ 2147483647 h 47"/>
                <a:gd name="T72" fmla="*/ 2147483647 w 21"/>
                <a:gd name="T73" fmla="*/ 2147483647 h 47"/>
                <a:gd name="T74" fmla="*/ 2147483647 w 21"/>
                <a:gd name="T75" fmla="*/ 2147483647 h 47"/>
                <a:gd name="T76" fmla="*/ 2147483647 w 21"/>
                <a:gd name="T77" fmla="*/ 0 h 47"/>
                <a:gd name="T78" fmla="*/ 2147483647 w 21"/>
                <a:gd name="T79" fmla="*/ 2147483647 h 47"/>
                <a:gd name="T80" fmla="*/ 2147483647 w 21"/>
                <a:gd name="T81" fmla="*/ 2147483647 h 47"/>
                <a:gd name="T82" fmla="*/ 2147483647 w 21"/>
                <a:gd name="T83" fmla="*/ 2147483647 h 47"/>
                <a:gd name="T84" fmla="*/ 2147483647 w 21"/>
                <a:gd name="T85" fmla="*/ 2147483647 h 47"/>
                <a:gd name="T86" fmla="*/ 2147483647 w 21"/>
                <a:gd name="T87" fmla="*/ 2147483647 h 47"/>
                <a:gd name="T88" fmla="*/ 2147483647 w 21"/>
                <a:gd name="T89" fmla="*/ 2147483647 h 47"/>
                <a:gd name="T90" fmla="*/ 2147483647 w 21"/>
                <a:gd name="T91" fmla="*/ 2147483647 h 47"/>
                <a:gd name="T92" fmla="*/ 2147483647 w 21"/>
                <a:gd name="T93" fmla="*/ 2147483647 h 47"/>
                <a:gd name="T94" fmla="*/ 2147483647 w 21"/>
                <a:gd name="T95" fmla="*/ 2147483647 h 47"/>
                <a:gd name="T96" fmla="*/ 2147483647 w 21"/>
                <a:gd name="T97" fmla="*/ 2147483647 h 47"/>
                <a:gd name="T98" fmla="*/ 2147483647 w 21"/>
                <a:gd name="T99" fmla="*/ 2147483647 h 47"/>
                <a:gd name="T100" fmla="*/ 2147483647 w 21"/>
                <a:gd name="T101" fmla="*/ 2147483647 h 47"/>
                <a:gd name="T102" fmla="*/ 2147483647 w 21"/>
                <a:gd name="T103" fmla="*/ 2147483647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4" name="Freeform 70"/>
            <p:cNvSpPr>
              <a:spLocks/>
            </p:cNvSpPr>
            <p:nvPr/>
          </p:nvSpPr>
          <p:spPr bwMode="auto">
            <a:xfrm>
              <a:off x="7697788" y="1887540"/>
              <a:ext cx="398462" cy="611187"/>
            </a:xfrm>
            <a:custGeom>
              <a:avLst/>
              <a:gdLst>
                <a:gd name="T0" fmla="*/ 2147483647 w 49"/>
                <a:gd name="T1" fmla="*/ 2147483647 h 79"/>
                <a:gd name="T2" fmla="*/ 2147483647 w 49"/>
                <a:gd name="T3" fmla="*/ 2147483647 h 79"/>
                <a:gd name="T4" fmla="*/ 2147483647 w 49"/>
                <a:gd name="T5" fmla="*/ 2147483647 h 79"/>
                <a:gd name="T6" fmla="*/ 2147483647 w 49"/>
                <a:gd name="T7" fmla="*/ 2147483647 h 79"/>
                <a:gd name="T8" fmla="*/ 2147483647 w 49"/>
                <a:gd name="T9" fmla="*/ 2147483647 h 79"/>
                <a:gd name="T10" fmla="*/ 2147483647 w 49"/>
                <a:gd name="T11" fmla="*/ 2147483647 h 79"/>
                <a:gd name="T12" fmla="*/ 2147483647 w 49"/>
                <a:gd name="T13" fmla="*/ 2147483647 h 79"/>
                <a:gd name="T14" fmla="*/ 2147483647 w 49"/>
                <a:gd name="T15" fmla="*/ 2147483647 h 79"/>
                <a:gd name="T16" fmla="*/ 2147483647 w 49"/>
                <a:gd name="T17" fmla="*/ 2147483647 h 79"/>
                <a:gd name="T18" fmla="*/ 2147483647 w 49"/>
                <a:gd name="T19" fmla="*/ 2147483647 h 79"/>
                <a:gd name="T20" fmla="*/ 2147483647 w 49"/>
                <a:gd name="T21" fmla="*/ 2147483647 h 79"/>
                <a:gd name="T22" fmla="*/ 2147483647 w 49"/>
                <a:gd name="T23" fmla="*/ 2147483647 h 79"/>
                <a:gd name="T24" fmla="*/ 2147483647 w 49"/>
                <a:gd name="T25" fmla="*/ 2147483647 h 79"/>
                <a:gd name="T26" fmla="*/ 2147483647 w 49"/>
                <a:gd name="T27" fmla="*/ 2147483647 h 79"/>
                <a:gd name="T28" fmla="*/ 2147483647 w 49"/>
                <a:gd name="T29" fmla="*/ 2147483647 h 79"/>
                <a:gd name="T30" fmla="*/ 2147483647 w 49"/>
                <a:gd name="T31" fmla="*/ 2147483647 h 79"/>
                <a:gd name="T32" fmla="*/ 2147483647 w 49"/>
                <a:gd name="T33" fmla="*/ 2147483647 h 79"/>
                <a:gd name="T34" fmla="*/ 2147483647 w 49"/>
                <a:gd name="T35" fmla="*/ 2147483647 h 79"/>
                <a:gd name="T36" fmla="*/ 2147483647 w 49"/>
                <a:gd name="T37" fmla="*/ 2147483647 h 79"/>
                <a:gd name="T38" fmla="*/ 2147483647 w 49"/>
                <a:gd name="T39" fmla="*/ 2147483647 h 79"/>
                <a:gd name="T40" fmla="*/ 2147483647 w 49"/>
                <a:gd name="T41" fmla="*/ 2147483647 h 79"/>
                <a:gd name="T42" fmla="*/ 2147483647 w 49"/>
                <a:gd name="T43" fmla="*/ 2147483647 h 79"/>
                <a:gd name="T44" fmla="*/ 2147483647 w 49"/>
                <a:gd name="T45" fmla="*/ 2147483647 h 79"/>
                <a:gd name="T46" fmla="*/ 2147483647 w 49"/>
                <a:gd name="T47" fmla="*/ 2147483647 h 79"/>
                <a:gd name="T48" fmla="*/ 2147483647 w 49"/>
                <a:gd name="T49" fmla="*/ 2147483647 h 79"/>
                <a:gd name="T50" fmla="*/ 2147483647 w 49"/>
                <a:gd name="T51" fmla="*/ 2147483647 h 79"/>
                <a:gd name="T52" fmla="*/ 2147483647 w 49"/>
                <a:gd name="T53" fmla="*/ 2147483647 h 79"/>
                <a:gd name="T54" fmla="*/ 2147483647 w 49"/>
                <a:gd name="T55" fmla="*/ 2147483647 h 79"/>
                <a:gd name="T56" fmla="*/ 2147483647 w 49"/>
                <a:gd name="T57" fmla="*/ 2147483647 h 79"/>
                <a:gd name="T58" fmla="*/ 2147483647 w 49"/>
                <a:gd name="T59" fmla="*/ 2147483647 h 79"/>
                <a:gd name="T60" fmla="*/ 2147483647 w 49"/>
                <a:gd name="T61" fmla="*/ 2147483647 h 79"/>
                <a:gd name="T62" fmla="*/ 2147483647 w 49"/>
                <a:gd name="T63" fmla="*/ 2147483647 h 79"/>
                <a:gd name="T64" fmla="*/ 2147483647 w 49"/>
                <a:gd name="T65" fmla="*/ 2147483647 h 79"/>
                <a:gd name="T66" fmla="*/ 2147483647 w 49"/>
                <a:gd name="T67" fmla="*/ 2147483647 h 79"/>
                <a:gd name="T68" fmla="*/ 2147483647 w 49"/>
                <a:gd name="T69" fmla="*/ 2147483647 h 79"/>
                <a:gd name="T70" fmla="*/ 2147483647 w 49"/>
                <a:gd name="T71" fmla="*/ 2147483647 h 79"/>
                <a:gd name="T72" fmla="*/ 2147483647 w 49"/>
                <a:gd name="T73" fmla="*/ 2147483647 h 79"/>
                <a:gd name="T74" fmla="*/ 2147483647 w 49"/>
                <a:gd name="T75" fmla="*/ 2147483647 h 79"/>
                <a:gd name="T76" fmla="*/ 2147483647 w 49"/>
                <a:gd name="T77" fmla="*/ 2147483647 h 79"/>
                <a:gd name="T78" fmla="*/ 2147483647 w 49"/>
                <a:gd name="T79" fmla="*/ 0 h 79"/>
                <a:gd name="T80" fmla="*/ 2147483647 w 49"/>
                <a:gd name="T81" fmla="*/ 0 h 79"/>
                <a:gd name="T82" fmla="*/ 2147483647 w 49"/>
                <a:gd name="T83" fmla="*/ 2147483647 h 79"/>
                <a:gd name="T84" fmla="*/ 2147483647 w 49"/>
                <a:gd name="T85" fmla="*/ 2147483647 h 79"/>
                <a:gd name="T86" fmla="*/ 2147483647 w 49"/>
                <a:gd name="T87" fmla="*/ 2147483647 h 79"/>
                <a:gd name="T88" fmla="*/ 2147483647 w 49"/>
                <a:gd name="T89" fmla="*/ 2147483647 h 79"/>
                <a:gd name="T90" fmla="*/ 2147483647 w 49"/>
                <a:gd name="T91" fmla="*/ 2147483647 h 79"/>
                <a:gd name="T92" fmla="*/ 2147483647 w 49"/>
                <a:gd name="T93" fmla="*/ 2147483647 h 79"/>
                <a:gd name="T94" fmla="*/ 2147483647 w 49"/>
                <a:gd name="T95" fmla="*/ 2147483647 h 79"/>
                <a:gd name="T96" fmla="*/ 2147483647 w 49"/>
                <a:gd name="T97" fmla="*/ 2147483647 h 79"/>
                <a:gd name="T98" fmla="*/ 2147483647 w 49"/>
                <a:gd name="T99" fmla="*/ 2147483647 h 79"/>
                <a:gd name="T100" fmla="*/ 2147483647 w 49"/>
                <a:gd name="T101" fmla="*/ 2147483647 h 79"/>
                <a:gd name="T102" fmla="*/ 2147483647 w 49"/>
                <a:gd name="T103" fmla="*/ 2147483647 h 79"/>
                <a:gd name="T104" fmla="*/ 2147483647 w 49"/>
                <a:gd name="T105" fmla="*/ 2147483647 h 79"/>
                <a:gd name="T106" fmla="*/ 2147483647 w 49"/>
                <a:gd name="T107" fmla="*/ 2147483647 h 79"/>
                <a:gd name="T108" fmla="*/ 2147483647 w 49"/>
                <a:gd name="T109" fmla="*/ 2147483647 h 79"/>
                <a:gd name="T110" fmla="*/ 2147483647 w 49"/>
                <a:gd name="T111" fmla="*/ 2147483647 h 79"/>
                <a:gd name="T112" fmla="*/ 0 w 49"/>
                <a:gd name="T113" fmla="*/ 2147483647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"/>
                <a:gd name="T172" fmla="*/ 0 h 79"/>
                <a:gd name="T173" fmla="*/ 49 w 49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" h="79">
                  <a:moveTo>
                    <a:pt x="0" y="42"/>
                  </a:moveTo>
                  <a:lnTo>
                    <a:pt x="10" y="71"/>
                  </a:lnTo>
                  <a:lnTo>
                    <a:pt x="10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3" y="76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5" y="79"/>
                  </a:lnTo>
                  <a:lnTo>
                    <a:pt x="15" y="77"/>
                  </a:lnTo>
                  <a:lnTo>
                    <a:pt x="15" y="75"/>
                  </a:lnTo>
                  <a:lnTo>
                    <a:pt x="16" y="73"/>
                  </a:lnTo>
                  <a:lnTo>
                    <a:pt x="17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1" y="64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26" y="61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3" y="52"/>
                  </a:lnTo>
                  <a:lnTo>
                    <a:pt x="34" y="51"/>
                  </a:lnTo>
                  <a:lnTo>
                    <a:pt x="34" y="50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9" y="47"/>
                  </a:lnTo>
                  <a:lnTo>
                    <a:pt x="40" y="48"/>
                  </a:lnTo>
                  <a:lnTo>
                    <a:pt x="42" y="45"/>
                  </a:lnTo>
                  <a:lnTo>
                    <a:pt x="43" y="44"/>
                  </a:lnTo>
                  <a:lnTo>
                    <a:pt x="46" y="42"/>
                  </a:lnTo>
                  <a:lnTo>
                    <a:pt x="46" y="41"/>
                  </a:lnTo>
                  <a:lnTo>
                    <a:pt x="47" y="40"/>
                  </a:lnTo>
                  <a:lnTo>
                    <a:pt x="48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6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5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7" y="26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5" y="22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71"/>
            <p:cNvGrpSpPr>
              <a:grpSpLocks/>
            </p:cNvGrpSpPr>
            <p:nvPr/>
          </p:nvGrpSpPr>
          <p:grpSpPr bwMode="auto">
            <a:xfrm>
              <a:off x="3159144" y="4589463"/>
              <a:ext cx="1044578" cy="635000"/>
              <a:chOff x="1991" y="3321"/>
              <a:chExt cx="361" cy="231"/>
            </a:xfrm>
          </p:grpSpPr>
          <p:sp>
            <p:nvSpPr>
              <p:cNvPr id="32816" name="Freeform 72"/>
              <p:cNvSpPr>
                <a:spLocks/>
              </p:cNvSpPr>
              <p:nvPr/>
            </p:nvSpPr>
            <p:spPr bwMode="auto">
              <a:xfrm>
                <a:off x="2274" y="3459"/>
                <a:ext cx="78" cy="93"/>
              </a:xfrm>
              <a:custGeom>
                <a:avLst/>
                <a:gdLst>
                  <a:gd name="T0" fmla="*/ 0 w 16"/>
                  <a:gd name="T1" fmla="*/ 813 h 19"/>
                  <a:gd name="T2" fmla="*/ 117 w 16"/>
                  <a:gd name="T3" fmla="*/ 1532 h 19"/>
                  <a:gd name="T4" fmla="*/ 117 w 16"/>
                  <a:gd name="T5" fmla="*/ 1870 h 19"/>
                  <a:gd name="T6" fmla="*/ 687 w 16"/>
                  <a:gd name="T7" fmla="*/ 2227 h 19"/>
                  <a:gd name="T8" fmla="*/ 926 w 16"/>
                  <a:gd name="T9" fmla="*/ 1870 h 19"/>
                  <a:gd name="T10" fmla="*/ 1853 w 16"/>
                  <a:gd name="T11" fmla="*/ 1292 h 19"/>
                  <a:gd name="T12" fmla="*/ 1497 w 16"/>
                  <a:gd name="T13" fmla="*/ 573 h 19"/>
                  <a:gd name="T14" fmla="*/ 356 w 16"/>
                  <a:gd name="T15" fmla="*/ 0 h 19"/>
                  <a:gd name="T16" fmla="*/ 356 w 16"/>
                  <a:gd name="T17" fmla="*/ 573 h 19"/>
                  <a:gd name="T18" fmla="*/ 0 w 16"/>
                  <a:gd name="T19" fmla="*/ 813 h 19"/>
                  <a:gd name="T20" fmla="*/ 0 w 16"/>
                  <a:gd name="T21" fmla="*/ 813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9"/>
                  <a:gd name="T35" fmla="*/ 16 w 16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9">
                    <a:moveTo>
                      <a:pt x="0" y="7"/>
                    </a:moveTo>
                    <a:lnTo>
                      <a:pt x="1" y="13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16"/>
                    </a:lnTo>
                    <a:lnTo>
                      <a:pt x="16" y="11"/>
                    </a:lnTo>
                    <a:lnTo>
                      <a:pt x="13" y="5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7" name="Freeform 73"/>
              <p:cNvSpPr>
                <a:spLocks/>
              </p:cNvSpPr>
              <p:nvPr/>
            </p:nvSpPr>
            <p:spPr bwMode="auto">
              <a:xfrm>
                <a:off x="2235" y="3409"/>
                <a:ext cx="44" cy="29"/>
              </a:xfrm>
              <a:custGeom>
                <a:avLst/>
                <a:gdLst>
                  <a:gd name="T0" fmla="*/ 357 w 9"/>
                  <a:gd name="T1" fmla="*/ 677 h 6"/>
                  <a:gd name="T2" fmla="*/ 934 w 9"/>
                  <a:gd name="T3" fmla="*/ 677 h 6"/>
                  <a:gd name="T4" fmla="*/ 1051 w 9"/>
                  <a:gd name="T5" fmla="*/ 348 h 6"/>
                  <a:gd name="T6" fmla="*/ 572 w 9"/>
                  <a:gd name="T7" fmla="*/ 232 h 6"/>
                  <a:gd name="T8" fmla="*/ 357 w 9"/>
                  <a:gd name="T9" fmla="*/ 232 h 6"/>
                  <a:gd name="T10" fmla="*/ 240 w 9"/>
                  <a:gd name="T11" fmla="*/ 0 h 6"/>
                  <a:gd name="T12" fmla="*/ 0 w 9"/>
                  <a:gd name="T13" fmla="*/ 232 h 6"/>
                  <a:gd name="T14" fmla="*/ 240 w 9"/>
                  <a:gd name="T15" fmla="*/ 561 h 6"/>
                  <a:gd name="T16" fmla="*/ 357 w 9"/>
                  <a:gd name="T17" fmla="*/ 677 h 6"/>
                  <a:gd name="T18" fmla="*/ 357 w 9"/>
                  <a:gd name="T19" fmla="*/ 677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6"/>
                  <a:gd name="T32" fmla="*/ 9 w 9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6">
                    <a:moveTo>
                      <a:pt x="3" y="6"/>
                    </a:moveTo>
                    <a:lnTo>
                      <a:pt x="8" y="6"/>
                    </a:lnTo>
                    <a:lnTo>
                      <a:pt x="9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8" name="Freeform 74"/>
              <p:cNvSpPr>
                <a:spLocks/>
              </p:cNvSpPr>
              <p:nvPr/>
            </p:nvSpPr>
            <p:spPr bwMode="auto">
              <a:xfrm>
                <a:off x="2225" y="3438"/>
                <a:ext cx="20" cy="10"/>
              </a:xfrm>
              <a:custGeom>
                <a:avLst/>
                <a:gdLst>
                  <a:gd name="T0" fmla="*/ 0 w 4"/>
                  <a:gd name="T1" fmla="*/ 250 h 2"/>
                  <a:gd name="T2" fmla="*/ 500 w 4"/>
                  <a:gd name="T3" fmla="*/ 0 h 2"/>
                  <a:gd name="T4" fmla="*/ 500 w 4"/>
                  <a:gd name="T5" fmla="*/ 250 h 2"/>
                  <a:gd name="T6" fmla="*/ 0 w 4"/>
                  <a:gd name="T7" fmla="*/ 250 h 2"/>
                  <a:gd name="T8" fmla="*/ 0 w 4"/>
                  <a:gd name="T9" fmla="*/ 25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"/>
                  <a:gd name="T17" fmla="*/ 4 w 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">
                    <a:moveTo>
                      <a:pt x="0" y="2"/>
                    </a:moveTo>
                    <a:lnTo>
                      <a:pt x="4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9" name="Freeform 75"/>
              <p:cNvSpPr>
                <a:spLocks/>
              </p:cNvSpPr>
              <p:nvPr/>
            </p:nvSpPr>
            <p:spPr bwMode="auto">
              <a:xfrm>
                <a:off x="2211" y="3419"/>
                <a:ext cx="19" cy="14"/>
              </a:xfrm>
              <a:custGeom>
                <a:avLst/>
                <a:gdLst>
                  <a:gd name="T0" fmla="*/ 223 w 4"/>
                  <a:gd name="T1" fmla="*/ 0 h 3"/>
                  <a:gd name="T2" fmla="*/ 223 w 4"/>
                  <a:gd name="T3" fmla="*/ 0 h 3"/>
                  <a:gd name="T4" fmla="*/ 314 w 4"/>
                  <a:gd name="T5" fmla="*/ 0 h 3"/>
                  <a:gd name="T6" fmla="*/ 314 w 4"/>
                  <a:gd name="T7" fmla="*/ 0 h 3"/>
                  <a:gd name="T8" fmla="*/ 314 w 4"/>
                  <a:gd name="T9" fmla="*/ 0 h 3"/>
                  <a:gd name="T10" fmla="*/ 314 w 4"/>
                  <a:gd name="T11" fmla="*/ 107 h 3"/>
                  <a:gd name="T12" fmla="*/ 314 w 4"/>
                  <a:gd name="T13" fmla="*/ 107 h 3"/>
                  <a:gd name="T14" fmla="*/ 314 w 4"/>
                  <a:gd name="T15" fmla="*/ 107 h 3"/>
                  <a:gd name="T16" fmla="*/ 428 w 4"/>
                  <a:gd name="T17" fmla="*/ 107 h 3"/>
                  <a:gd name="T18" fmla="*/ 314 w 4"/>
                  <a:gd name="T19" fmla="*/ 196 h 3"/>
                  <a:gd name="T20" fmla="*/ 314 w 4"/>
                  <a:gd name="T21" fmla="*/ 196 h 3"/>
                  <a:gd name="T22" fmla="*/ 314 w 4"/>
                  <a:gd name="T23" fmla="*/ 196 h 3"/>
                  <a:gd name="T24" fmla="*/ 314 w 4"/>
                  <a:gd name="T25" fmla="*/ 303 h 3"/>
                  <a:gd name="T26" fmla="*/ 314 w 4"/>
                  <a:gd name="T27" fmla="*/ 303 h 3"/>
                  <a:gd name="T28" fmla="*/ 314 w 4"/>
                  <a:gd name="T29" fmla="*/ 303 h 3"/>
                  <a:gd name="T30" fmla="*/ 223 w 4"/>
                  <a:gd name="T31" fmla="*/ 303 h 3"/>
                  <a:gd name="T32" fmla="*/ 223 w 4"/>
                  <a:gd name="T33" fmla="*/ 303 h 3"/>
                  <a:gd name="T34" fmla="*/ 223 w 4"/>
                  <a:gd name="T35" fmla="*/ 303 h 3"/>
                  <a:gd name="T36" fmla="*/ 114 w 4"/>
                  <a:gd name="T37" fmla="*/ 303 h 3"/>
                  <a:gd name="T38" fmla="*/ 114 w 4"/>
                  <a:gd name="T39" fmla="*/ 303 h 3"/>
                  <a:gd name="T40" fmla="*/ 114 w 4"/>
                  <a:gd name="T41" fmla="*/ 303 h 3"/>
                  <a:gd name="T42" fmla="*/ 114 w 4"/>
                  <a:gd name="T43" fmla="*/ 196 h 3"/>
                  <a:gd name="T44" fmla="*/ 0 w 4"/>
                  <a:gd name="T45" fmla="*/ 196 h 3"/>
                  <a:gd name="T46" fmla="*/ 0 w 4"/>
                  <a:gd name="T47" fmla="*/ 196 h 3"/>
                  <a:gd name="T48" fmla="*/ 0 w 4"/>
                  <a:gd name="T49" fmla="*/ 107 h 3"/>
                  <a:gd name="T50" fmla="*/ 0 w 4"/>
                  <a:gd name="T51" fmla="*/ 107 h 3"/>
                  <a:gd name="T52" fmla="*/ 0 w 4"/>
                  <a:gd name="T53" fmla="*/ 107 h 3"/>
                  <a:gd name="T54" fmla="*/ 114 w 4"/>
                  <a:gd name="T55" fmla="*/ 107 h 3"/>
                  <a:gd name="T56" fmla="*/ 114 w 4"/>
                  <a:gd name="T57" fmla="*/ 0 h 3"/>
                  <a:gd name="T58" fmla="*/ 114 w 4"/>
                  <a:gd name="T59" fmla="*/ 0 h 3"/>
                  <a:gd name="T60" fmla="*/ 114 w 4"/>
                  <a:gd name="T61" fmla="*/ 0 h 3"/>
                  <a:gd name="T62" fmla="*/ 223 w 4"/>
                  <a:gd name="T63" fmla="*/ 0 h 3"/>
                  <a:gd name="T64" fmla="*/ 223 w 4"/>
                  <a:gd name="T65" fmla="*/ 0 h 3"/>
                  <a:gd name="T66" fmla="*/ 223 w 4"/>
                  <a:gd name="T67" fmla="*/ 0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"/>
                  <a:gd name="T103" fmla="*/ 0 h 3"/>
                  <a:gd name="T104" fmla="*/ 4 w 4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0" name="Freeform 76"/>
              <p:cNvSpPr>
                <a:spLocks/>
              </p:cNvSpPr>
              <p:nvPr/>
            </p:nvSpPr>
            <p:spPr bwMode="auto">
              <a:xfrm>
                <a:off x="2186" y="3394"/>
                <a:ext cx="39" cy="15"/>
              </a:xfrm>
              <a:custGeom>
                <a:avLst/>
                <a:gdLst>
                  <a:gd name="T0" fmla="*/ 0 w 8"/>
                  <a:gd name="T1" fmla="*/ 375 h 3"/>
                  <a:gd name="T2" fmla="*/ 809 w 8"/>
                  <a:gd name="T3" fmla="*/ 375 h 3"/>
                  <a:gd name="T4" fmla="*/ 926 w 8"/>
                  <a:gd name="T5" fmla="*/ 0 h 3"/>
                  <a:gd name="T6" fmla="*/ 239 w 8"/>
                  <a:gd name="T7" fmla="*/ 0 h 3"/>
                  <a:gd name="T8" fmla="*/ 0 w 8"/>
                  <a:gd name="T9" fmla="*/ 375 h 3"/>
                  <a:gd name="T10" fmla="*/ 0 w 8"/>
                  <a:gd name="T11" fmla="*/ 375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1" name="Freeform 77"/>
              <p:cNvSpPr>
                <a:spLocks/>
              </p:cNvSpPr>
              <p:nvPr/>
            </p:nvSpPr>
            <p:spPr bwMode="auto">
              <a:xfrm>
                <a:off x="2026" y="3321"/>
                <a:ext cx="38" cy="24"/>
              </a:xfrm>
              <a:custGeom>
                <a:avLst/>
                <a:gdLst>
                  <a:gd name="T0" fmla="*/ 0 w 8"/>
                  <a:gd name="T1" fmla="*/ 437 h 5"/>
                  <a:gd name="T2" fmla="*/ 314 w 8"/>
                  <a:gd name="T3" fmla="*/ 552 h 5"/>
                  <a:gd name="T4" fmla="*/ 632 w 8"/>
                  <a:gd name="T5" fmla="*/ 552 h 5"/>
                  <a:gd name="T6" fmla="*/ 855 w 8"/>
                  <a:gd name="T7" fmla="*/ 230 h 5"/>
                  <a:gd name="T8" fmla="*/ 542 w 8"/>
                  <a:gd name="T9" fmla="*/ 0 h 5"/>
                  <a:gd name="T10" fmla="*/ 114 w 8"/>
                  <a:gd name="T11" fmla="*/ 230 h 5"/>
                  <a:gd name="T12" fmla="*/ 0 w 8"/>
                  <a:gd name="T13" fmla="*/ 437 h 5"/>
                  <a:gd name="T14" fmla="*/ 0 w 8"/>
                  <a:gd name="T15" fmla="*/ 437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"/>
                  <a:gd name="T26" fmla="*/ 8 w 8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">
                    <a:moveTo>
                      <a:pt x="0" y="4"/>
                    </a:moveTo>
                    <a:lnTo>
                      <a:pt x="3" y="5"/>
                    </a:lnTo>
                    <a:lnTo>
                      <a:pt x="6" y="5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2" name="Freeform 78"/>
              <p:cNvSpPr>
                <a:spLocks/>
              </p:cNvSpPr>
              <p:nvPr/>
            </p:nvSpPr>
            <p:spPr bwMode="auto">
              <a:xfrm>
                <a:off x="1991" y="3321"/>
                <a:ext cx="20" cy="24"/>
              </a:xfrm>
              <a:custGeom>
                <a:avLst/>
                <a:gdLst>
                  <a:gd name="T0" fmla="*/ 0 w 4"/>
                  <a:gd name="T1" fmla="*/ 552 h 5"/>
                  <a:gd name="T2" fmla="*/ 500 w 4"/>
                  <a:gd name="T3" fmla="*/ 230 h 5"/>
                  <a:gd name="T4" fmla="*/ 500 w 4"/>
                  <a:gd name="T5" fmla="*/ 0 h 5"/>
                  <a:gd name="T6" fmla="*/ 0 w 4"/>
                  <a:gd name="T7" fmla="*/ 437 h 5"/>
                  <a:gd name="T8" fmla="*/ 0 w 4"/>
                  <a:gd name="T9" fmla="*/ 552 h 5"/>
                  <a:gd name="T10" fmla="*/ 0 w 4"/>
                  <a:gd name="T11" fmla="*/ 55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0" y="5"/>
                    </a:moveTo>
                    <a:lnTo>
                      <a:pt x="4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3" name="Freeform 79"/>
              <p:cNvSpPr>
                <a:spLocks/>
              </p:cNvSpPr>
              <p:nvPr/>
            </p:nvSpPr>
            <p:spPr bwMode="auto">
              <a:xfrm>
                <a:off x="2128" y="3360"/>
                <a:ext cx="39" cy="34"/>
              </a:xfrm>
              <a:custGeom>
                <a:avLst/>
                <a:gdLst>
                  <a:gd name="T0" fmla="*/ 356 w 8"/>
                  <a:gd name="T1" fmla="*/ 801 h 7"/>
                  <a:gd name="T2" fmla="*/ 926 w 8"/>
                  <a:gd name="T3" fmla="*/ 801 h 7"/>
                  <a:gd name="T4" fmla="*/ 926 w 8"/>
                  <a:gd name="T5" fmla="*/ 447 h 7"/>
                  <a:gd name="T6" fmla="*/ 473 w 8"/>
                  <a:gd name="T7" fmla="*/ 0 h 7"/>
                  <a:gd name="T8" fmla="*/ 0 w 8"/>
                  <a:gd name="T9" fmla="*/ 238 h 7"/>
                  <a:gd name="T10" fmla="*/ 356 w 8"/>
                  <a:gd name="T11" fmla="*/ 801 h 7"/>
                  <a:gd name="T12" fmla="*/ 356 w 8"/>
                  <a:gd name="T13" fmla="*/ 80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7"/>
                  <a:gd name="T23" fmla="*/ 8 w 8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7">
                    <a:moveTo>
                      <a:pt x="3" y="7"/>
                    </a:moveTo>
                    <a:lnTo>
                      <a:pt x="8" y="7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</cp:lastModifiedBy>
  <cp:revision>1</cp:revision>
  <dcterms:created xsi:type="dcterms:W3CDTF">2016-02-22T22:44:23Z</dcterms:created>
  <dcterms:modified xsi:type="dcterms:W3CDTF">2016-02-22T22:44:51Z</dcterms:modified>
</cp:coreProperties>
</file>